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  <p:sldMasterId id="2147483698" r:id="rId5"/>
    <p:sldMasterId id="2147483699" r:id="rId6"/>
    <p:sldMasterId id="2147483700" r:id="rId7"/>
    <p:sldMasterId id="2147483701" r:id="rId8"/>
    <p:sldMasterId id="2147483702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</p:sldIdLst>
  <p:sldSz cy="5143500" cx="9144000"/>
  <p:notesSz cx="6858000" cy="9144000"/>
  <p:embeddedFontLst>
    <p:embeddedFont>
      <p:font typeface="IBM Plex Sans"/>
      <p:regular r:id="rId88"/>
      <p:bold r:id="rId89"/>
      <p:italic r:id="rId90"/>
      <p:boldItalic r:id="rId91"/>
    </p:embeddedFont>
    <p:embeddedFont>
      <p:font typeface="IBM Plex Sans Medium"/>
      <p:regular r:id="rId92"/>
      <p:bold r:id="rId93"/>
      <p:italic r:id="rId94"/>
      <p:boldItalic r:id="rId95"/>
    </p:embeddedFont>
    <p:embeddedFont>
      <p:font typeface="IBM Plex Sans SemiBold"/>
      <p:regular r:id="rId96"/>
      <p:bold r:id="rId97"/>
      <p:italic r:id="rId98"/>
      <p:boldItalic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FF0000"/>
          </p15:clr>
        </p15:guide>
        <p15:guide id="2" pos="2880">
          <p15:clr>
            <a:srgbClr val="FF0000"/>
          </p15:clr>
        </p15:guide>
        <p15:guide id="3" pos="300">
          <p15:clr>
            <a:srgbClr val="9AA0A6"/>
          </p15:clr>
        </p15:guide>
        <p15:guide id="4" orient="horz" pos="2982">
          <p15:clr>
            <a:srgbClr val="9AA0A6"/>
          </p15:clr>
        </p15:guide>
        <p15:guide id="5" orient="horz" pos="1442">
          <p15:clr>
            <a:srgbClr val="9AA0A6"/>
          </p15:clr>
        </p15:guide>
        <p15:guide id="6" orient="horz" pos="737">
          <p15:clr>
            <a:srgbClr val="9AA0A6"/>
          </p15:clr>
        </p15:guide>
        <p15:guide id="7" pos="3056">
          <p15:clr>
            <a:srgbClr val="9AA0A6"/>
          </p15:clr>
        </p15:guide>
        <p15:guide id="8" orient="horz" pos="1160">
          <p15:clr>
            <a:srgbClr val="9AA0A6"/>
          </p15:clr>
        </p15:guide>
        <p15:guide id="9" pos="5412">
          <p15:clr>
            <a:srgbClr val="9AA0A6"/>
          </p15:clr>
        </p15:guide>
        <p15:guide id="10" pos="579">
          <p15:clr>
            <a:srgbClr val="9AA0A6"/>
          </p15:clr>
        </p15:guide>
        <p15:guide id="11" pos="518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300"/>
        <p:guide pos="2982" orient="horz"/>
        <p:guide pos="1442" orient="horz"/>
        <p:guide pos="737" orient="horz"/>
        <p:guide pos="3056"/>
        <p:guide pos="1160" orient="horz"/>
        <p:guide pos="5412"/>
        <p:guide pos="579"/>
        <p:guide pos="518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95" Type="http://schemas.openxmlformats.org/officeDocument/2006/relationships/font" Target="fonts/IBMPlexSansMedium-boldItalic.fntdata"/><Relationship Id="rId94" Type="http://schemas.openxmlformats.org/officeDocument/2006/relationships/font" Target="fonts/IBMPlexSansMedium-italic.fntdata"/><Relationship Id="rId97" Type="http://schemas.openxmlformats.org/officeDocument/2006/relationships/font" Target="fonts/IBMPlexSansSemiBold-bold.fntdata"/><Relationship Id="rId96" Type="http://schemas.openxmlformats.org/officeDocument/2006/relationships/font" Target="fonts/IBMPlexSansSemiBold-regular.fntdata"/><Relationship Id="rId11" Type="http://schemas.openxmlformats.org/officeDocument/2006/relationships/slide" Target="slides/slide1.xml"/><Relationship Id="rId99" Type="http://schemas.openxmlformats.org/officeDocument/2006/relationships/font" Target="fonts/IBMPlexSansSemiBold-boldItalic.fntdata"/><Relationship Id="rId10" Type="http://schemas.openxmlformats.org/officeDocument/2006/relationships/notesMaster" Target="notesMasters/notesMaster1.xml"/><Relationship Id="rId98" Type="http://schemas.openxmlformats.org/officeDocument/2006/relationships/font" Target="fonts/IBMPlexSansSemiBold-italic.fntdata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font" Target="fonts/IBMPlexSans-boldItalic.fntdata"/><Relationship Id="rId90" Type="http://schemas.openxmlformats.org/officeDocument/2006/relationships/font" Target="fonts/IBMPlexSans-italic.fntdata"/><Relationship Id="rId93" Type="http://schemas.openxmlformats.org/officeDocument/2006/relationships/font" Target="fonts/IBMPlexSansMedium-bold.fntdata"/><Relationship Id="rId92" Type="http://schemas.openxmlformats.org/officeDocument/2006/relationships/font" Target="fonts/IBMPlexSansMedium-regular.fntdata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8" Type="http://schemas.openxmlformats.org/officeDocument/2006/relationships/font" Target="fonts/IBMPlexSans-regular.fntdata"/><Relationship Id="rId87" Type="http://schemas.openxmlformats.org/officeDocument/2006/relationships/slide" Target="slides/slide77.xml"/><Relationship Id="rId89" Type="http://schemas.openxmlformats.org/officeDocument/2006/relationships/font" Target="fonts/IBMPlexSans-bold.fntdata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6" Type="http://schemas.openxmlformats.org/officeDocument/2006/relationships/slide" Target="slides/slide56.xml"/><Relationship Id="rId65" Type="http://schemas.openxmlformats.org/officeDocument/2006/relationships/slide" Target="slides/slide55.xml"/><Relationship Id="rId68" Type="http://schemas.openxmlformats.org/officeDocument/2006/relationships/slide" Target="slides/slide58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69" Type="http://schemas.openxmlformats.org/officeDocument/2006/relationships/slide" Target="slides/slide5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9" Type="http://schemas.openxmlformats.org/officeDocument/2006/relationships/slide" Target="slides/slide49.xml"/><Relationship Id="rId58" Type="http://schemas.openxmlformats.org/officeDocument/2006/relationships/slide" Target="slides/slide4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c0d62160fc_1_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64" name="Google Shape;364;gc0d62160fc_1_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df78a815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10df78a8150_0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9b856d9d2_0_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38" name="Google Shape;438;g79b856d9d2_0_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c75d330404_0_11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51" name="Google Shape;451;gc75d330404_0_11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c97f98f2b6_0_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65" name="Google Shape;465;gc97f98f2b6_0_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c97f98f2b6_0_3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96" name="Google Shape;496;gc97f98f2b6_0_3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c97f98f2b6_0_4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09" name="Google Shape;509;gc97f98f2b6_0_4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c97f98f2b6_0_5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23" name="Google Shape;523;gc97f98f2b6_0_5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c97f98f2b6_0_9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35" name="Google Shape;535;gc97f98f2b6_0_91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c97f98f2b6_0_6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48" name="Google Shape;548;gc97f98f2b6_0_6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c97f98f2b6_0_7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62" name="Google Shape;562;gc97f98f2b6_0_7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df78a815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0df78a8150_0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c97f98f2b6_0_46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75" name="Google Shape;575;gc97f98f2b6_0_46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c97f98f2b6_0_10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87" name="Google Shape;587;gc97f98f2b6_0_103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c97f98f2b6_0_35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99" name="Google Shape;599;gc97f98f2b6_0_351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c97f98f2b6_0_36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11" name="Google Shape;611;gc97f98f2b6_0_36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c97f98f2b6_0_11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23" name="Google Shape;623;gc97f98f2b6_0_117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c97f98f2b6_0_37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35" name="Google Shape;635;gc97f98f2b6_0_37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c97f98f2b6_0_38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47" name="Google Shape;647;gc97f98f2b6_0_38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97f98f2b6_0_13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59" name="Google Shape;659;gc97f98f2b6_0_13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c97f98f2b6_0_41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71" name="Google Shape;671;gc97f98f2b6_0_41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c97f98f2b6_0_42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83" name="Google Shape;683;gc97f98f2b6_0_421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df78a815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10df78a8150_0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c97f98f2b6_0_44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95" name="Google Shape;695;gc97f98f2b6_0_44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c97f98f2b6_0_45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07" name="Google Shape;707;gc97f98f2b6_0_453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c97f98f2b6_0_16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19" name="Google Shape;719;gc97f98f2b6_0_16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c97f98f2b6_0_51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31" name="Google Shape;731;gc97f98f2b6_0_51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c97f98f2b6_0_18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43" name="Google Shape;743;gc97f98f2b6_0_188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c97f98f2b6_0_19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55" name="Google Shape;755;gc97f98f2b6_0_19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c97f98f2b6_0_21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69" name="Google Shape;769;gc97f98f2b6_0_21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c97f98f2b6_0_22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81" name="Google Shape;781;gc97f98f2b6_0_223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c97f98f2b6_0_23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92" name="Google Shape;792;gc97f98f2b6_0_233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c75d330404_0_20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05" name="Google Shape;805;gc75d330404_0_20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df78a815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10df78a8150_0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c75d330404_0_21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19" name="Google Shape;819;gc75d330404_0_21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c75d330404_0_23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34" name="Google Shape;834;gc75d330404_0_23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c97f98f2b6_0_25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50" name="Google Shape;850;gc97f98f2b6_0_25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c75d330404_0_24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69" name="Google Shape;869;gc75d330404_0_24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c75d330404_0_64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83" name="Google Shape;883;gc75d330404_0_64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c97f98f2b6_0_56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00" name="Google Shape;900;gc97f98f2b6_0_56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c75d330404_0_28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14" name="Google Shape;914;gc75d330404_0_28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c75d330404_0_30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28" name="Google Shape;928;gc75d330404_0_30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c97f98f2b6_0_62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44" name="Google Shape;944;gc97f98f2b6_0_62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c97f98f2b6_0_60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61" name="Google Shape;961;gc97f98f2b6_0_60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df78a815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10df78a8150_0_1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c97f98f2b6_0_64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79" name="Google Shape;979;gc97f98f2b6_0_64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c75d330404_0_32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00" name="Google Shape;1000;gc75d330404_0_32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c75d330404_0_35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20" name="Google Shape;1020;gc75d330404_0_35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c75d330404_0_37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34" name="Google Shape;1034;gc75d330404_0_37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c97f98f2b6_0_57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48" name="Google Shape;1048;gc97f98f2b6_0_57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c75d330404_0_38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64" name="Google Shape;1064;gc75d330404_0_38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c75d330404_0_40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81" name="Google Shape;1081;gc75d330404_0_40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c75d330404_0_42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 sz="700"/>
              <a:t>1</a:t>
            </a:r>
            <a:endParaRPr sz="700"/>
          </a:p>
        </p:txBody>
      </p:sp>
      <p:sp>
        <p:nvSpPr>
          <p:cNvPr id="1095" name="Google Shape;1095;gc75d330404_0_42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c75d330404_0_44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12" name="Google Shape;1112;gc75d330404_0_44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c75d330404_0_45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26" name="Google Shape;1126;gc75d330404_0_45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df78a8150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10df78a8150_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c75d330404_0_47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41" name="Google Shape;1141;gc75d330404_0_47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c75d330404_0_48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55" name="Google Shape;1155;gc75d330404_0_48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c75d330404_0_49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69" name="Google Shape;1169;gc75d330404_0_49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c75d330404_0_51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83" name="Google Shape;1183;gc75d330404_0_51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c75d330404_0_53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98" name="Google Shape;1198;gc75d330404_0_53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c75d330404_0_54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13" name="Google Shape;1213;gc75d330404_0_54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c75d330404_0_56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34" name="Google Shape;1234;gc75d330404_0_56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c75d330404_0_58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49" name="Google Shape;1249;gc75d330404_0_58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c75d330404_0_60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65" name="Google Shape;1265;gc75d330404_0_60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c75d330404_0_61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79" name="Google Shape;1279;gc75d330404_0_61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df78a8150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10df78a8150_0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c6f696512c_2_10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 sz="700"/>
              <a:t>1</a:t>
            </a:r>
            <a:endParaRPr sz="700"/>
          </a:p>
        </p:txBody>
      </p:sp>
      <p:sp>
        <p:nvSpPr>
          <p:cNvPr id="1294" name="Google Shape;1294;gc6f696512c_2_10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c6f696512c_2_12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307" name="Google Shape;1307;gc6f696512c_2_127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c6f696512c_2_13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319" name="Google Shape;1319;gc6f696512c_2_13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c6f696512c_2_15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332" name="Google Shape;1332;gc6f696512c_2_15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c6f696512c_2_16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346" name="Google Shape;1346;gc6f696512c_2_16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c6f696512c_2_17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358" name="Google Shape;1358;gc6f696512c_2_177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c6f696512c_2_18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 sz="700"/>
              <a:t>1</a:t>
            </a:r>
            <a:endParaRPr sz="700"/>
          </a:p>
        </p:txBody>
      </p:sp>
      <p:sp>
        <p:nvSpPr>
          <p:cNvPr id="1371" name="Google Shape;1371;gc6f696512c_2_18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c6f696512c_2_21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385" name="Google Shape;1385;gc6f696512c_2_21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df78a8150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10df78a8150_0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df78a8150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10df78a8150_0_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3.png"/><Relationship Id="rId13" Type="http://schemas.openxmlformats.org/officeDocument/2006/relationships/image" Target="../media/image21.png"/><Relationship Id="rId1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Relationship Id="rId15" Type="http://schemas.openxmlformats.org/officeDocument/2006/relationships/image" Target="../media/image13.png"/><Relationship Id="rId1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7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8.png"/><Relationship Id="rId13" Type="http://schemas.openxmlformats.org/officeDocument/2006/relationships/image" Target="../media/image31.png"/><Relationship Id="rId12" Type="http://schemas.openxmlformats.org/officeDocument/2006/relationships/image" Target="../media/image37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4.png"/><Relationship Id="rId15" Type="http://schemas.openxmlformats.org/officeDocument/2006/relationships/image" Target="../media/image26.png"/><Relationship Id="rId14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7.png"/><Relationship Id="rId8" Type="http://schemas.openxmlformats.org/officeDocument/2006/relationships/image" Target="../media/image2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4.jpg"/><Relationship Id="rId3" Type="http://schemas.openxmlformats.org/officeDocument/2006/relationships/image" Target="../media/image2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OBJECT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OBJECT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4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">
  <p:cSld name="OBJECT_5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7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7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7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7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7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7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7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7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7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5" name="Google Shape;165;p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6" name="Google Shape;166;p2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3" name="Google Shape;183;p3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93" name="Google Shape;193;p3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4" name="Google Shape;194;p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5" name="Google Shape;195;p3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ctrTitle"/>
          </p:nvPr>
        </p:nvSpPr>
        <p:spPr>
          <a:xfrm>
            <a:off x="470478" y="981712"/>
            <a:ext cx="8203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9" name="Google Shape;199;p3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0" name="Google Shape;200;p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1" name="Google Shape;201;p3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4" name="Google Shape;204;p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5" name="Google Shape;205;p3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9" name="Google Shape;209;p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0" name="Google Shape;210;p3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1" name="Google Shape;211;p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2" name="Google Shape;212;p3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5" name="Google Shape;215;p3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6" name="Google Shape;216;p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7" name="Google Shape;217;p3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7" name="Google Shape;227;p38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8" name="Google Shape;228;p3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9" name="Google Shape;229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30" name="Google Shape;230;p3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33" name="Google Shape;233;p3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34" name="Google Shape;234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35" name="Google Shape;235;p3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38" name="Google Shape;238;p40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39" name="Google Shape;239;p4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0" name="Google Shape;240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1" name="Google Shape;241;p4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4" name="Google Shape;244;p4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5" name="Google Shape;245;p4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6" name="Google Shape;246;p4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7" name="Google Shape;247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8" name="Google Shape;248;p4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/>
          <p:nvPr/>
        </p:nvSpPr>
        <p:spPr>
          <a:xfrm>
            <a:off x="7725537" y="378748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42"/>
          <p:cNvSpPr/>
          <p:nvPr/>
        </p:nvSpPr>
        <p:spPr>
          <a:xfrm>
            <a:off x="7644384" y="378591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42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42"/>
          <p:cNvSpPr/>
          <p:nvPr/>
        </p:nvSpPr>
        <p:spPr>
          <a:xfrm>
            <a:off x="7607903" y="347885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680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2"/>
          <p:cNvSpPr/>
          <p:nvPr/>
        </p:nvSpPr>
        <p:spPr>
          <a:xfrm>
            <a:off x="7462028" y="378591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42"/>
          <p:cNvSpPr/>
          <p:nvPr/>
        </p:nvSpPr>
        <p:spPr>
          <a:xfrm>
            <a:off x="7364967" y="350282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42"/>
          <p:cNvSpPr/>
          <p:nvPr/>
        </p:nvSpPr>
        <p:spPr>
          <a:xfrm>
            <a:off x="7304675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186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2"/>
          <p:cNvSpPr/>
          <p:nvPr/>
        </p:nvSpPr>
        <p:spPr>
          <a:xfrm>
            <a:off x="7295980" y="350140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2"/>
          <p:cNvSpPr/>
          <p:nvPr/>
        </p:nvSpPr>
        <p:spPr>
          <a:xfrm>
            <a:off x="7196756" y="378472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42"/>
          <p:cNvSpPr/>
          <p:nvPr/>
        </p:nvSpPr>
        <p:spPr>
          <a:xfrm>
            <a:off x="6996022" y="349028"/>
            <a:ext cx="98100" cy="10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2"/>
          <p:cNvSpPr/>
          <p:nvPr/>
        </p:nvSpPr>
        <p:spPr>
          <a:xfrm>
            <a:off x="7107369" y="378472"/>
            <a:ext cx="78000" cy="7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2"/>
          <p:cNvSpPr/>
          <p:nvPr/>
        </p:nvSpPr>
        <p:spPr>
          <a:xfrm>
            <a:off x="6850237" y="325191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extrusionOk="0" h="384809" w="21844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extrusionOk="0" h="384809" w="21844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extrusionOk="0" h="384809" w="21844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extrusionOk="0" h="384809" w="21844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42"/>
          <p:cNvSpPr/>
          <p:nvPr/>
        </p:nvSpPr>
        <p:spPr>
          <a:xfrm>
            <a:off x="6762750" y="325187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extrusionOk="0" h="384809" w="21844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extrusionOk="0" h="384809" w="21844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2"/>
          <p:cNvSpPr/>
          <p:nvPr/>
        </p:nvSpPr>
        <p:spPr>
          <a:xfrm>
            <a:off x="8617457" y="483363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2"/>
          <p:cNvSpPr/>
          <p:nvPr/>
        </p:nvSpPr>
        <p:spPr>
          <a:xfrm>
            <a:off x="8477679" y="483363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42"/>
          <p:cNvSpPr/>
          <p:nvPr/>
        </p:nvSpPr>
        <p:spPr>
          <a:xfrm>
            <a:off x="8419571" y="483363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42"/>
          <p:cNvSpPr/>
          <p:nvPr/>
        </p:nvSpPr>
        <p:spPr>
          <a:xfrm>
            <a:off x="8587502" y="380557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42"/>
          <p:cNvSpPr/>
          <p:nvPr/>
        </p:nvSpPr>
        <p:spPr>
          <a:xfrm>
            <a:off x="8527970" y="380557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42"/>
          <p:cNvSpPr/>
          <p:nvPr/>
        </p:nvSpPr>
        <p:spPr>
          <a:xfrm>
            <a:off x="8490585" y="436432"/>
            <a:ext cx="21958" cy="21113"/>
          </a:xfrm>
          <a:custGeom>
            <a:rect b="b" l="l" r="r" t="t"/>
            <a:pathLst>
              <a:path extrusionOk="0" h="48259" w="48259">
                <a:moveTo>
                  <a:pt x="23873" y="0"/>
                </a:moveTo>
                <a:lnTo>
                  <a:pt x="14577" y="1877"/>
                </a:lnTo>
                <a:lnTo>
                  <a:pt x="6989" y="7003"/>
                </a:lnTo>
                <a:lnTo>
                  <a:pt x="1874" y="14617"/>
                </a:lnTo>
                <a:lnTo>
                  <a:pt x="0" y="23957"/>
                </a:lnTo>
                <a:lnTo>
                  <a:pt x="1874" y="33301"/>
                </a:lnTo>
                <a:lnTo>
                  <a:pt x="6989" y="40914"/>
                </a:lnTo>
                <a:lnTo>
                  <a:pt x="14577" y="46038"/>
                </a:lnTo>
                <a:lnTo>
                  <a:pt x="23873" y="47914"/>
                </a:lnTo>
                <a:lnTo>
                  <a:pt x="33246" y="46038"/>
                </a:lnTo>
                <a:lnTo>
                  <a:pt x="40901" y="40914"/>
                </a:lnTo>
                <a:lnTo>
                  <a:pt x="46063" y="33301"/>
                </a:lnTo>
                <a:lnTo>
                  <a:pt x="47956" y="23957"/>
                </a:lnTo>
                <a:lnTo>
                  <a:pt x="46063" y="14617"/>
                </a:lnTo>
                <a:lnTo>
                  <a:pt x="40901" y="7003"/>
                </a:lnTo>
                <a:lnTo>
                  <a:pt x="33246" y="1877"/>
                </a:lnTo>
                <a:lnTo>
                  <a:pt x="238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42"/>
          <p:cNvSpPr/>
          <p:nvPr/>
        </p:nvSpPr>
        <p:spPr>
          <a:xfrm>
            <a:off x="8466081" y="349763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42"/>
          <p:cNvSpPr/>
          <p:nvPr/>
        </p:nvSpPr>
        <p:spPr>
          <a:xfrm>
            <a:off x="8432409" y="380557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42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42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42"/>
          <p:cNvSpPr/>
          <p:nvPr/>
        </p:nvSpPr>
        <p:spPr>
          <a:xfrm>
            <a:off x="8190357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45"/>
                </a:moveTo>
                <a:lnTo>
                  <a:pt x="0" y="4345"/>
                </a:lnTo>
                <a:lnTo>
                  <a:pt x="0" y="175230"/>
                </a:lnTo>
                <a:lnTo>
                  <a:pt x="34972" y="175230"/>
                </a:lnTo>
                <a:lnTo>
                  <a:pt x="34972" y="75285"/>
                </a:lnTo>
                <a:lnTo>
                  <a:pt x="38166" y="59560"/>
                </a:lnTo>
                <a:lnTo>
                  <a:pt x="46857" y="46719"/>
                </a:lnTo>
                <a:lnTo>
                  <a:pt x="59710" y="38063"/>
                </a:lnTo>
                <a:lnTo>
                  <a:pt x="75390" y="34888"/>
                </a:lnTo>
                <a:lnTo>
                  <a:pt x="255423" y="34888"/>
                </a:lnTo>
                <a:lnTo>
                  <a:pt x="250612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45"/>
                </a:lnTo>
                <a:close/>
              </a:path>
              <a:path extrusionOk="0" h="175259" w="266700">
                <a:moveTo>
                  <a:pt x="191198" y="34888"/>
                </a:moveTo>
                <a:lnTo>
                  <a:pt x="75390" y="34888"/>
                </a:lnTo>
                <a:lnTo>
                  <a:pt x="91072" y="38079"/>
                </a:lnTo>
                <a:lnTo>
                  <a:pt x="103928" y="46762"/>
                </a:lnTo>
                <a:lnTo>
                  <a:pt x="112623" y="59608"/>
                </a:lnTo>
                <a:lnTo>
                  <a:pt x="115818" y="75285"/>
                </a:lnTo>
                <a:lnTo>
                  <a:pt x="115818" y="175230"/>
                </a:lnTo>
                <a:lnTo>
                  <a:pt x="150686" y="175230"/>
                </a:lnTo>
                <a:lnTo>
                  <a:pt x="150686" y="75285"/>
                </a:lnTo>
                <a:lnTo>
                  <a:pt x="153880" y="59560"/>
                </a:lnTo>
                <a:lnTo>
                  <a:pt x="162578" y="46719"/>
                </a:lnTo>
                <a:lnTo>
                  <a:pt x="175459" y="38063"/>
                </a:lnTo>
                <a:lnTo>
                  <a:pt x="191198" y="34888"/>
                </a:lnTo>
                <a:close/>
              </a:path>
              <a:path extrusionOk="0" h="175259" w="266700">
                <a:moveTo>
                  <a:pt x="255423" y="34888"/>
                </a:moveTo>
                <a:lnTo>
                  <a:pt x="191198" y="34888"/>
                </a:lnTo>
                <a:lnTo>
                  <a:pt x="206878" y="38079"/>
                </a:lnTo>
                <a:lnTo>
                  <a:pt x="219731" y="46762"/>
                </a:lnTo>
                <a:lnTo>
                  <a:pt x="228422" y="59608"/>
                </a:lnTo>
                <a:lnTo>
                  <a:pt x="231615" y="75285"/>
                </a:lnTo>
                <a:lnTo>
                  <a:pt x="231615" y="175230"/>
                </a:lnTo>
                <a:lnTo>
                  <a:pt x="266484" y="175230"/>
                </a:lnTo>
                <a:lnTo>
                  <a:pt x="266484" y="75285"/>
                </a:lnTo>
                <a:lnTo>
                  <a:pt x="261280" y="44196"/>
                </a:lnTo>
                <a:lnTo>
                  <a:pt x="255423" y="3488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2" y="27245"/>
                </a:lnTo>
                <a:lnTo>
                  <a:pt x="246344" y="20464"/>
                </a:lnTo>
                <a:lnTo>
                  <a:pt x="223180" y="5321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7"/>
                </a:lnTo>
                <a:lnTo>
                  <a:pt x="51504" y="5433"/>
                </a:lnTo>
                <a:lnTo>
                  <a:pt x="42026" y="10703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42"/>
          <p:cNvSpPr/>
          <p:nvPr/>
        </p:nvSpPr>
        <p:spPr>
          <a:xfrm>
            <a:off x="7972473" y="334559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4" y="237224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6"/>
                </a:lnTo>
                <a:lnTo>
                  <a:pt x="242885" y="366457"/>
                </a:lnTo>
                <a:lnTo>
                  <a:pt x="268887" y="356229"/>
                </a:lnTo>
                <a:lnTo>
                  <a:pt x="293289" y="342104"/>
                </a:lnTo>
                <a:lnTo>
                  <a:pt x="293813" y="341769"/>
                </a:lnTo>
                <a:lnTo>
                  <a:pt x="289071" y="336251"/>
                </a:lnTo>
                <a:lnTo>
                  <a:pt x="187533" y="336251"/>
                </a:lnTo>
                <a:lnTo>
                  <a:pt x="140514" y="328643"/>
                </a:lnTo>
                <a:lnTo>
                  <a:pt x="99621" y="307471"/>
                </a:lnTo>
                <a:lnTo>
                  <a:pt x="67338" y="275210"/>
                </a:lnTo>
                <a:lnTo>
                  <a:pt x="46148" y="234335"/>
                </a:lnTo>
                <a:lnTo>
                  <a:pt x="38532" y="187324"/>
                </a:lnTo>
                <a:lnTo>
                  <a:pt x="46148" y="140313"/>
                </a:lnTo>
                <a:lnTo>
                  <a:pt x="67338" y="99441"/>
                </a:lnTo>
                <a:lnTo>
                  <a:pt x="99621" y="67183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9" y="38407"/>
                </a:lnTo>
                <a:lnTo>
                  <a:pt x="282155" y="25624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398"/>
                </a:moveTo>
                <a:lnTo>
                  <a:pt x="268054" y="312629"/>
                </a:lnTo>
                <a:lnTo>
                  <a:pt x="249352" y="322813"/>
                </a:lnTo>
                <a:lnTo>
                  <a:pt x="229525" y="330212"/>
                </a:lnTo>
                <a:lnTo>
                  <a:pt x="208833" y="334725"/>
                </a:lnTo>
                <a:lnTo>
                  <a:pt x="187533" y="336251"/>
                </a:lnTo>
                <a:lnTo>
                  <a:pt x="289071" y="336251"/>
                </a:lnTo>
                <a:lnTo>
                  <a:pt x="268578" y="312398"/>
                </a:lnTo>
                <a:close/>
              </a:path>
              <a:path extrusionOk="0" h="375284" w="375284">
                <a:moveTo>
                  <a:pt x="359257" y="254149"/>
                </a:moveTo>
                <a:lnTo>
                  <a:pt x="254651" y="254149"/>
                </a:lnTo>
                <a:lnTo>
                  <a:pt x="263675" y="265139"/>
                </a:lnTo>
                <a:lnTo>
                  <a:pt x="274770" y="273627"/>
                </a:lnTo>
                <a:lnTo>
                  <a:pt x="287536" y="279363"/>
                </a:lnTo>
                <a:lnTo>
                  <a:pt x="301571" y="28209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31"/>
                </a:lnTo>
                <a:lnTo>
                  <a:pt x="359257" y="254149"/>
                </a:lnTo>
                <a:close/>
              </a:path>
              <a:path extrusionOk="0" h="375284" w="375284">
                <a:moveTo>
                  <a:pt x="187428" y="92541"/>
                </a:moveTo>
                <a:lnTo>
                  <a:pt x="150563" y="100002"/>
                </a:lnTo>
                <a:lnTo>
                  <a:pt x="120402" y="120335"/>
                </a:lnTo>
                <a:lnTo>
                  <a:pt x="100037" y="150467"/>
                </a:lnTo>
                <a:lnTo>
                  <a:pt x="92562" y="187324"/>
                </a:lnTo>
                <a:lnTo>
                  <a:pt x="100037" y="224179"/>
                </a:lnTo>
                <a:lnTo>
                  <a:pt x="120402" y="254307"/>
                </a:lnTo>
                <a:lnTo>
                  <a:pt x="150563" y="274637"/>
                </a:lnTo>
                <a:lnTo>
                  <a:pt x="187428" y="282096"/>
                </a:lnTo>
                <a:lnTo>
                  <a:pt x="206148" y="280256"/>
                </a:lnTo>
                <a:lnTo>
                  <a:pt x="223867" y="274860"/>
                </a:lnTo>
                <a:lnTo>
                  <a:pt x="240172" y="266096"/>
                </a:lnTo>
                <a:lnTo>
                  <a:pt x="254651" y="254149"/>
                </a:lnTo>
                <a:lnTo>
                  <a:pt x="359257" y="254149"/>
                </a:lnTo>
                <a:lnTo>
                  <a:pt x="359364" y="254015"/>
                </a:lnTo>
                <a:lnTo>
                  <a:pt x="364849" y="244449"/>
                </a:lnTo>
                <a:lnTo>
                  <a:pt x="365097" y="243814"/>
                </a:lnTo>
                <a:lnTo>
                  <a:pt x="304598" y="243814"/>
                </a:lnTo>
                <a:lnTo>
                  <a:pt x="304125" y="243699"/>
                </a:lnTo>
                <a:lnTo>
                  <a:pt x="187533" y="243699"/>
                </a:lnTo>
                <a:lnTo>
                  <a:pt x="165611" y="239266"/>
                </a:lnTo>
                <a:lnTo>
                  <a:pt x="147704" y="227181"/>
                </a:lnTo>
                <a:lnTo>
                  <a:pt x="135629" y="209261"/>
                </a:lnTo>
                <a:lnTo>
                  <a:pt x="131200" y="187324"/>
                </a:lnTo>
                <a:lnTo>
                  <a:pt x="135629" y="165382"/>
                </a:lnTo>
                <a:lnTo>
                  <a:pt x="147704" y="147462"/>
                </a:lnTo>
                <a:lnTo>
                  <a:pt x="165611" y="135379"/>
                </a:lnTo>
                <a:lnTo>
                  <a:pt x="187533" y="130948"/>
                </a:lnTo>
                <a:lnTo>
                  <a:pt x="261659" y="130948"/>
                </a:lnTo>
                <a:lnTo>
                  <a:pt x="254494" y="120335"/>
                </a:lnTo>
                <a:lnTo>
                  <a:pt x="224338" y="100002"/>
                </a:lnTo>
                <a:lnTo>
                  <a:pt x="187428" y="92541"/>
                </a:lnTo>
                <a:close/>
              </a:path>
              <a:path extrusionOk="0" h="375284" w="375284">
                <a:moveTo>
                  <a:pt x="298709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3"/>
                </a:lnTo>
                <a:lnTo>
                  <a:pt x="307826" y="99441"/>
                </a:lnTo>
                <a:lnTo>
                  <a:pt x="329022" y="140313"/>
                </a:lnTo>
                <a:lnTo>
                  <a:pt x="336638" y="187324"/>
                </a:lnTo>
                <a:lnTo>
                  <a:pt x="336421" y="195340"/>
                </a:lnTo>
                <a:lnTo>
                  <a:pt x="320919" y="239174"/>
                </a:lnTo>
                <a:lnTo>
                  <a:pt x="304598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31"/>
                </a:lnTo>
                <a:lnTo>
                  <a:pt x="372858" y="216789"/>
                </a:lnTo>
                <a:lnTo>
                  <a:pt x="374098" y="207583"/>
                </a:lnTo>
                <a:lnTo>
                  <a:pt x="374828" y="197850"/>
                </a:lnTo>
                <a:lnTo>
                  <a:pt x="375067" y="187324"/>
                </a:lnTo>
                <a:lnTo>
                  <a:pt x="368396" y="137603"/>
                </a:lnTo>
                <a:lnTo>
                  <a:pt x="349483" y="92877"/>
                </a:lnTo>
                <a:lnTo>
                  <a:pt x="320134" y="54949"/>
                </a:lnTo>
                <a:lnTo>
                  <a:pt x="298709" y="38407"/>
                </a:lnTo>
                <a:close/>
              </a:path>
              <a:path extrusionOk="0" h="375284" w="375284">
                <a:moveTo>
                  <a:pt x="261659" y="130948"/>
                </a:moveTo>
                <a:lnTo>
                  <a:pt x="187533" y="130948"/>
                </a:lnTo>
                <a:lnTo>
                  <a:pt x="209517" y="135397"/>
                </a:lnTo>
                <a:lnTo>
                  <a:pt x="227459" y="147509"/>
                </a:lnTo>
                <a:lnTo>
                  <a:pt x="239549" y="165435"/>
                </a:lnTo>
                <a:lnTo>
                  <a:pt x="243982" y="187324"/>
                </a:lnTo>
                <a:lnTo>
                  <a:pt x="239549" y="209261"/>
                </a:lnTo>
                <a:lnTo>
                  <a:pt x="227459" y="227181"/>
                </a:lnTo>
                <a:lnTo>
                  <a:pt x="209517" y="239266"/>
                </a:lnTo>
                <a:lnTo>
                  <a:pt x="187533" y="243699"/>
                </a:lnTo>
                <a:lnTo>
                  <a:pt x="304125" y="243699"/>
                </a:lnTo>
                <a:lnTo>
                  <a:pt x="296844" y="241924"/>
                </a:lnTo>
                <a:lnTo>
                  <a:pt x="289664" y="237200"/>
                </a:lnTo>
                <a:lnTo>
                  <a:pt x="284400" y="229329"/>
                </a:lnTo>
                <a:lnTo>
                  <a:pt x="282295" y="217857"/>
                </a:lnTo>
                <a:lnTo>
                  <a:pt x="282295" y="187324"/>
                </a:lnTo>
                <a:lnTo>
                  <a:pt x="274834" y="150467"/>
                </a:lnTo>
                <a:lnTo>
                  <a:pt x="261659" y="130948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4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4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4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4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42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4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81" name="Google Shape;281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82" name="Google Shape;282;p4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(03) Название урока">
  <p:cSld name="(03) Название урока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type="title"/>
          </p:nvPr>
        </p:nvSpPr>
        <p:spPr>
          <a:xfrm>
            <a:off x="518138" y="1274944"/>
            <a:ext cx="8084400" cy="23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i="0" sz="72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44"/>
          <p:cNvSpPr txBox="1"/>
          <p:nvPr>
            <p:ph idx="1" type="subTitle"/>
          </p:nvPr>
        </p:nvSpPr>
        <p:spPr>
          <a:xfrm>
            <a:off x="518138" y="3821531"/>
            <a:ext cx="80844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92" name="Google Shape;29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146" y="558856"/>
            <a:ext cx="2077350" cy="3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4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6" name="Google Shape;296;p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4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4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4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1" name="Google Shape;311;p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4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4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7" name="Google Shape;317;p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4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5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3" name="Google Shape;323;p5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4" name="Google Shape;324;p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5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0" name="Google Shape;330;p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31" name="Google Shape;331;p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2" name="Google Shape;332;p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33" name="Google Shape;333;p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5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5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39" name="Google Shape;339;p5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40" name="Google Shape;340;p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5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5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" name="Google Shape;346;p5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47" name="Google Shape;347;p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5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5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3" name="Google Shape;353;p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5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5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9" name="Google Shape;359;p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5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theme" Target="../theme/theme4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theme" Target="../theme/theme3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59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5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3000" u="none" cap="none" strike="noStrik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3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p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7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3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3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5" name="Google Shape;285;p4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" name="Google Shape;286;p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" name="Google Shape;287;p4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" name="Google Shape;288;p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jpg"/><Relationship Id="rId4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7.png"/><Relationship Id="rId4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58.png"/><Relationship Id="rId12" Type="http://schemas.openxmlformats.org/officeDocument/2006/relationships/image" Target="../media/image60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Relationship Id="rId4" Type="http://schemas.openxmlformats.org/officeDocument/2006/relationships/image" Target="../media/image54.png"/><Relationship Id="rId9" Type="http://schemas.openxmlformats.org/officeDocument/2006/relationships/image" Target="../media/image45.png"/><Relationship Id="rId5" Type="http://schemas.openxmlformats.org/officeDocument/2006/relationships/image" Target="../media/image56.png"/><Relationship Id="rId6" Type="http://schemas.openxmlformats.org/officeDocument/2006/relationships/image" Target="../media/image53.png"/><Relationship Id="rId7" Type="http://schemas.openxmlformats.org/officeDocument/2006/relationships/image" Target="../media/image59.png"/><Relationship Id="rId8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4.png"/><Relationship Id="rId4" Type="http://schemas.openxmlformats.org/officeDocument/2006/relationships/image" Target="../media/image6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1.png"/><Relationship Id="rId4" Type="http://schemas.openxmlformats.org/officeDocument/2006/relationships/image" Target="../media/image54.png"/><Relationship Id="rId5" Type="http://schemas.openxmlformats.org/officeDocument/2006/relationships/image" Target="../media/image6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4.png"/><Relationship Id="rId4" Type="http://schemas.openxmlformats.org/officeDocument/2006/relationships/image" Target="../media/image6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Relationship Id="rId4" Type="http://schemas.openxmlformats.org/officeDocument/2006/relationships/image" Target="../media/image72.png"/><Relationship Id="rId5" Type="http://schemas.openxmlformats.org/officeDocument/2006/relationships/image" Target="../media/image6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Relationship Id="rId4" Type="http://schemas.openxmlformats.org/officeDocument/2006/relationships/image" Target="../media/image62.png"/><Relationship Id="rId5" Type="http://schemas.openxmlformats.org/officeDocument/2006/relationships/image" Target="../media/image7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png"/><Relationship Id="rId4" Type="http://schemas.openxmlformats.org/officeDocument/2006/relationships/image" Target="../media/image6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Relationship Id="rId4" Type="http://schemas.openxmlformats.org/officeDocument/2006/relationships/image" Target="../media/image6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Relationship Id="rId4" Type="http://schemas.openxmlformats.org/officeDocument/2006/relationships/image" Target="../media/image6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Relationship Id="rId4" Type="http://schemas.openxmlformats.org/officeDocument/2006/relationships/image" Target="../media/image6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Relationship Id="rId4" Type="http://schemas.openxmlformats.org/officeDocument/2006/relationships/image" Target="../media/image6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Relationship Id="rId4" Type="http://schemas.openxmlformats.org/officeDocument/2006/relationships/image" Target="../media/image6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Relationship Id="rId4" Type="http://schemas.openxmlformats.org/officeDocument/2006/relationships/image" Target="../media/image7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Relationship Id="rId4" Type="http://schemas.openxmlformats.org/officeDocument/2006/relationships/image" Target="../media/image7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Relationship Id="rId4" Type="http://schemas.openxmlformats.org/officeDocument/2006/relationships/image" Target="../media/image6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Relationship Id="rId4" Type="http://schemas.openxmlformats.org/officeDocument/2006/relationships/image" Target="../media/image6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Relationship Id="rId4" Type="http://schemas.openxmlformats.org/officeDocument/2006/relationships/image" Target="../media/image7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Relationship Id="rId4" Type="http://schemas.openxmlformats.org/officeDocument/2006/relationships/image" Target="../media/image7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Relationship Id="rId4" Type="http://schemas.openxmlformats.org/officeDocument/2006/relationships/image" Target="../media/image7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7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Relationship Id="rId4" Type="http://schemas.openxmlformats.org/officeDocument/2006/relationships/image" Target="../media/image9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png"/><Relationship Id="rId4" Type="http://schemas.openxmlformats.org/officeDocument/2006/relationships/image" Target="../media/image77.png"/><Relationship Id="rId5" Type="http://schemas.openxmlformats.org/officeDocument/2006/relationships/image" Target="../media/image8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Relationship Id="rId4" Type="http://schemas.openxmlformats.org/officeDocument/2006/relationships/image" Target="../media/image8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Relationship Id="rId4" Type="http://schemas.openxmlformats.org/officeDocument/2006/relationships/image" Target="../media/image7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Relationship Id="rId4" Type="http://schemas.openxmlformats.org/officeDocument/2006/relationships/image" Target="../media/image85.png"/><Relationship Id="rId5" Type="http://schemas.openxmlformats.org/officeDocument/2006/relationships/image" Target="../media/image8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8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Relationship Id="rId4" Type="http://schemas.openxmlformats.org/officeDocument/2006/relationships/image" Target="../media/image8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Relationship Id="rId4" Type="http://schemas.openxmlformats.org/officeDocument/2006/relationships/image" Target="../media/image8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Relationship Id="rId4" Type="http://schemas.openxmlformats.org/officeDocument/2006/relationships/image" Target="../media/image84.png"/><Relationship Id="rId5" Type="http://schemas.openxmlformats.org/officeDocument/2006/relationships/image" Target="../media/image87.png"/><Relationship Id="rId6" Type="http://schemas.openxmlformats.org/officeDocument/2006/relationships/image" Target="../media/image86.png"/><Relationship Id="rId7" Type="http://schemas.openxmlformats.org/officeDocument/2006/relationships/image" Target="../media/image90.png"/><Relationship Id="rId8" Type="http://schemas.openxmlformats.org/officeDocument/2006/relationships/image" Target="../media/image9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Relationship Id="rId4" Type="http://schemas.openxmlformats.org/officeDocument/2006/relationships/image" Target="../media/image9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Relationship Id="rId4" Type="http://schemas.openxmlformats.org/officeDocument/2006/relationships/image" Target="../media/image95.png"/><Relationship Id="rId5" Type="http://schemas.openxmlformats.org/officeDocument/2006/relationships/image" Target="../media/image94.png"/><Relationship Id="rId6" Type="http://schemas.openxmlformats.org/officeDocument/2006/relationships/image" Target="../media/image105.png"/><Relationship Id="rId7" Type="http://schemas.openxmlformats.org/officeDocument/2006/relationships/image" Target="../media/image10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Relationship Id="rId4" Type="http://schemas.openxmlformats.org/officeDocument/2006/relationships/image" Target="../media/image9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Relationship Id="rId4" Type="http://schemas.openxmlformats.org/officeDocument/2006/relationships/image" Target="../media/image9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9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97.png"/><Relationship Id="rId7" Type="http://schemas.openxmlformats.org/officeDocument/2006/relationships/image" Target="../media/image10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Relationship Id="rId4" Type="http://schemas.openxmlformats.org/officeDocument/2006/relationships/image" Target="../media/image102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97.png"/><Relationship Id="rId8" Type="http://schemas.openxmlformats.org/officeDocument/2006/relationships/image" Target="../media/image1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3.png"/><Relationship Id="rId4" Type="http://schemas.openxmlformats.org/officeDocument/2006/relationships/image" Target="../media/image46.png"/><Relationship Id="rId9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9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Relationship Id="rId4" Type="http://schemas.openxmlformats.org/officeDocument/2006/relationships/image" Target="../media/image97.png"/><Relationship Id="rId5" Type="http://schemas.openxmlformats.org/officeDocument/2006/relationships/image" Target="../media/image101.png"/><Relationship Id="rId6" Type="http://schemas.openxmlformats.org/officeDocument/2006/relationships/image" Target="../media/image103.png"/><Relationship Id="rId7" Type="http://schemas.openxmlformats.org/officeDocument/2006/relationships/image" Target="../media/image10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Relationship Id="rId4" Type="http://schemas.openxmlformats.org/officeDocument/2006/relationships/image" Target="../media/image10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Relationship Id="rId4" Type="http://schemas.openxmlformats.org/officeDocument/2006/relationships/image" Target="../media/image11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Relationship Id="rId4" Type="http://schemas.openxmlformats.org/officeDocument/2006/relationships/image" Target="../media/image110.png"/><Relationship Id="rId5" Type="http://schemas.openxmlformats.org/officeDocument/2006/relationships/image" Target="../media/image10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6.png"/><Relationship Id="rId4" Type="http://schemas.openxmlformats.org/officeDocument/2006/relationships/image" Target="../media/image109.png"/><Relationship Id="rId5" Type="http://schemas.openxmlformats.org/officeDocument/2006/relationships/image" Target="../media/image112.png"/><Relationship Id="rId6" Type="http://schemas.openxmlformats.org/officeDocument/2006/relationships/image" Target="../media/image11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6.png"/><Relationship Id="rId4" Type="http://schemas.openxmlformats.org/officeDocument/2006/relationships/image" Target="../media/image11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png"/><Relationship Id="rId4" Type="http://schemas.openxmlformats.org/officeDocument/2006/relationships/image" Target="../media/image114.png"/><Relationship Id="rId5" Type="http://schemas.openxmlformats.org/officeDocument/2006/relationships/image" Target="../media/image117.png"/><Relationship Id="rId6" Type="http://schemas.openxmlformats.org/officeDocument/2006/relationships/image" Target="../media/image11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6.png"/><Relationship Id="rId4" Type="http://schemas.openxmlformats.org/officeDocument/2006/relationships/image" Target="../media/image11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6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Relationship Id="rId4" Type="http://schemas.openxmlformats.org/officeDocument/2006/relationships/image" Target="../media/image13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png"/><Relationship Id="rId4" Type="http://schemas.openxmlformats.org/officeDocument/2006/relationships/image" Target="../media/image12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png"/><Relationship Id="rId4" Type="http://schemas.openxmlformats.org/officeDocument/2006/relationships/image" Target="../media/image12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6.png"/><Relationship Id="rId4" Type="http://schemas.openxmlformats.org/officeDocument/2006/relationships/hyperlink" Target="http://www.math24.ru/%D1%83%D1%80%D0%B0%D0%B2%D0%BD%D0%B5%D0%BD%D0%B8%D1%8F-%D0%BA%D0%B0%D1%81%D0%B0%D1%82%D0%B5%D0%BB%D1%8C%D0%BD%D0%BE%D0%B9-%D0%B8-%D0%BD%D0%BE%D1%80%D0%BC%D0%B0%D0%BB%D0%B8.html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2.png"/><Relationship Id="rId4" Type="http://schemas.openxmlformats.org/officeDocument/2006/relationships/image" Target="../media/image4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3.png"/><Relationship Id="rId4" Type="http://schemas.openxmlformats.org/officeDocument/2006/relationships/image" Target="../media/image46.png"/><Relationship Id="rId5" Type="http://schemas.openxmlformats.org/officeDocument/2006/relationships/image" Target="../media/image120.png"/><Relationship Id="rId6" Type="http://schemas.openxmlformats.org/officeDocument/2006/relationships/image" Target="../media/image126.png"/><Relationship Id="rId7" Type="http://schemas.openxmlformats.org/officeDocument/2006/relationships/image" Target="../media/image132.png"/><Relationship Id="rId8" Type="http://schemas.openxmlformats.org/officeDocument/2006/relationships/image" Target="../media/image12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6.png"/><Relationship Id="rId4" Type="http://schemas.openxmlformats.org/officeDocument/2006/relationships/image" Target="../media/image12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7.png"/><Relationship Id="rId4" Type="http://schemas.openxmlformats.org/officeDocument/2006/relationships/image" Target="../media/image134.png"/><Relationship Id="rId5" Type="http://schemas.openxmlformats.org/officeDocument/2006/relationships/image" Target="../media/image4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6.png"/><Relationship Id="rId4" Type="http://schemas.openxmlformats.org/officeDocument/2006/relationships/image" Target="../media/image13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6.png"/><Relationship Id="rId4" Type="http://schemas.openxmlformats.org/officeDocument/2006/relationships/image" Target="../media/image129.png"/><Relationship Id="rId5" Type="http://schemas.openxmlformats.org/officeDocument/2006/relationships/image" Target="../media/image1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8.png"/><Relationship Id="rId4" Type="http://schemas.openxmlformats.org/officeDocument/2006/relationships/image" Target="../media/image131.png"/><Relationship Id="rId5" Type="http://schemas.openxmlformats.org/officeDocument/2006/relationships/image" Target="../media/image13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28.png"/><Relationship Id="rId4" Type="http://schemas.openxmlformats.org/officeDocument/2006/relationships/image" Target="../media/image13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8.png"/><Relationship Id="rId4" Type="http://schemas.openxmlformats.org/officeDocument/2006/relationships/image" Target="../media/image136.png"/><Relationship Id="rId5" Type="http://schemas.openxmlformats.org/officeDocument/2006/relationships/image" Target="../media/image12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37.png"/><Relationship Id="rId4" Type="http://schemas.openxmlformats.org/officeDocument/2006/relationships/image" Target="../media/image128.png"/><Relationship Id="rId5" Type="http://schemas.openxmlformats.org/officeDocument/2006/relationships/image" Target="../media/image14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42.png"/><Relationship Id="rId4" Type="http://schemas.openxmlformats.org/officeDocument/2006/relationships/image" Target="../media/image12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8.png"/><Relationship Id="rId4" Type="http://schemas.openxmlformats.org/officeDocument/2006/relationships/image" Target="../media/image14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8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41.png"/><Relationship Id="rId4" Type="http://schemas.openxmlformats.org/officeDocument/2006/relationships/image" Target="../media/image1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1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 txBox="1"/>
          <p:nvPr>
            <p:ph type="title"/>
          </p:nvPr>
        </p:nvSpPr>
        <p:spPr>
          <a:xfrm>
            <a:off x="444954" y="1098890"/>
            <a:ext cx="6983100" cy="29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5400"/>
              <a:t>Введение в математический анализ</a:t>
            </a:r>
            <a:br>
              <a:rPr lang="ru" sz="5400"/>
            </a:br>
            <a:r>
              <a:rPr b="0" lang="ru" sz="1600">
                <a:solidFill>
                  <a:srgbClr val="684AE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Производная функции </a:t>
            </a:r>
            <a:endParaRPr b="0" sz="1600">
              <a:solidFill>
                <a:srgbClr val="684AE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600">
                <a:solidFill>
                  <a:srgbClr val="684AE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одной переменной</a:t>
            </a:r>
            <a:endParaRPr b="0" sz="1600">
              <a:solidFill>
                <a:srgbClr val="684AE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br>
              <a:rPr lang="ru" sz="1600"/>
            </a:br>
            <a:endParaRPr b="0" sz="1600">
              <a:solidFill>
                <a:srgbClr val="684AE0"/>
              </a:solidFill>
            </a:endParaRPr>
          </a:p>
        </p:txBody>
      </p:sp>
      <p:pic>
        <p:nvPicPr>
          <p:cNvPr id="367" name="Google Shape;36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794" y="-11"/>
            <a:ext cx="289320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2077" y="257738"/>
            <a:ext cx="1709548" cy="3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5"/>
          <p:cNvSpPr txBox="1"/>
          <p:nvPr>
            <p:ph type="title"/>
          </p:nvPr>
        </p:nvSpPr>
        <p:spPr>
          <a:xfrm>
            <a:off x="457200" y="205978"/>
            <a:ext cx="81471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"/>
              <a:t>№4 а, б)</a:t>
            </a:r>
            <a:endParaRPr/>
          </a:p>
        </p:txBody>
      </p:sp>
      <p:sp>
        <p:nvSpPr>
          <p:cNvPr id="434" name="Google Shape;434;p6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35" name="Google Shape;43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196578"/>
            <a:ext cx="6515100" cy="2734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66"/>
          <p:cNvSpPr txBox="1"/>
          <p:nvPr>
            <p:ph type="title"/>
          </p:nvPr>
        </p:nvSpPr>
        <p:spPr>
          <a:xfrm>
            <a:off x="450557" y="978552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План занятия: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3" name="Google Shape;443;p66"/>
          <p:cNvSpPr txBox="1"/>
          <p:nvPr/>
        </p:nvSpPr>
        <p:spPr>
          <a:xfrm>
            <a:off x="470475" y="1628825"/>
            <a:ext cx="45225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185249" lvl="0" marL="179999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функций одной переменной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5249" lvl="0" marL="179999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Производная неявной функции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5249" lvl="0" marL="179999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Производная обратной функции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5249" lvl="0" marL="179999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Численные вычисления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4" name="Google Shape;444;p6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975" y="1664250"/>
            <a:ext cx="3463101" cy="258622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6"/>
          <p:cNvSpPr txBox="1"/>
          <p:nvPr>
            <p:ph type="title"/>
          </p:nvPr>
        </p:nvSpPr>
        <p:spPr>
          <a:xfrm>
            <a:off x="818600" y="241800"/>
            <a:ext cx="4126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448" name="Google Shape;44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6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6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6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67"/>
          <p:cNvSpPr txBox="1"/>
          <p:nvPr>
            <p:ph type="title"/>
          </p:nvPr>
        </p:nvSpPr>
        <p:spPr>
          <a:xfrm>
            <a:off x="476250" y="1923994"/>
            <a:ext cx="45963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4400"/>
              <a:t>Определение и интерпретация</a:t>
            </a:r>
            <a:endParaRPr sz="4400"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4400"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4400"/>
          </a:p>
        </p:txBody>
      </p:sp>
      <p:sp>
        <p:nvSpPr>
          <p:cNvPr id="458" name="Google Shape;458;p6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6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1777" y="257725"/>
            <a:ext cx="1709548" cy="3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8826" y="1858274"/>
            <a:ext cx="3621729" cy="237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7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/>
              <a:t>Производная функции одной переменной</a:t>
            </a:r>
            <a:endParaRPr b="0" sz="1300"/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266" y="4497874"/>
            <a:ext cx="779828" cy="315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8"/>
          <p:cNvPicPr preferRelativeResize="0"/>
          <p:nvPr/>
        </p:nvPicPr>
        <p:blipFill rotWithShape="1">
          <a:blip r:embed="rId3">
            <a:alphaModFix/>
          </a:blip>
          <a:srcRect b="0" l="0" r="76770" t="0"/>
          <a:stretch/>
        </p:blipFill>
        <p:spPr>
          <a:xfrm>
            <a:off x="3538303" y="4497875"/>
            <a:ext cx="181150" cy="31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8"/>
          <p:cNvSpPr/>
          <p:nvPr/>
        </p:nvSpPr>
        <p:spPr>
          <a:xfrm>
            <a:off x="2942275" y="3134375"/>
            <a:ext cx="681300" cy="765600"/>
          </a:xfrm>
          <a:prstGeom prst="rect">
            <a:avLst/>
          </a:prstGeom>
          <a:noFill/>
          <a:ln cap="flat" cmpd="sng" w="9525">
            <a:solidFill>
              <a:srgbClr val="3399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8"/>
          <p:cNvSpPr/>
          <p:nvPr/>
        </p:nvSpPr>
        <p:spPr>
          <a:xfrm>
            <a:off x="3623500" y="3899975"/>
            <a:ext cx="561300" cy="597900"/>
          </a:xfrm>
          <a:prstGeom prst="rect">
            <a:avLst/>
          </a:prstGeom>
          <a:noFill/>
          <a:ln cap="flat" cmpd="sng" w="9525">
            <a:solidFill>
              <a:srgbClr val="3399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68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Производная функции одной переменной</a:t>
            </a:r>
            <a:endParaRPr sz="1300"/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sz="1300"/>
          </a:p>
        </p:txBody>
      </p:sp>
      <p:pic>
        <p:nvPicPr>
          <p:cNvPr id="476" name="Google Shape;476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8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Определение производной функции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cxnSp>
        <p:nvCxnSpPr>
          <p:cNvPr id="478" name="Google Shape;478;p68"/>
          <p:cNvCxnSpPr/>
          <p:nvPr/>
        </p:nvCxnSpPr>
        <p:spPr>
          <a:xfrm rot="10800000">
            <a:off x="2942275" y="2076375"/>
            <a:ext cx="0" cy="276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68"/>
          <p:cNvCxnSpPr/>
          <p:nvPr/>
        </p:nvCxnSpPr>
        <p:spPr>
          <a:xfrm>
            <a:off x="2472700" y="4497800"/>
            <a:ext cx="3397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68"/>
          <p:cNvSpPr/>
          <p:nvPr/>
        </p:nvSpPr>
        <p:spPr>
          <a:xfrm>
            <a:off x="2942275" y="3147725"/>
            <a:ext cx="162000" cy="765600"/>
          </a:xfrm>
          <a:prstGeom prst="rightBrace">
            <a:avLst>
              <a:gd fmla="val 45337" name="adj1"/>
              <a:gd fmla="val 50739" name="adj2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68"/>
          <p:cNvSpPr/>
          <p:nvPr/>
        </p:nvSpPr>
        <p:spPr>
          <a:xfrm rot="-5400000">
            <a:off x="3824800" y="4137650"/>
            <a:ext cx="159000" cy="561300"/>
          </a:xfrm>
          <a:prstGeom prst="rightBrace">
            <a:avLst>
              <a:gd fmla="val 45419" name="adj1"/>
              <a:gd fmla="val 50739" name="adj2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2" name="Google Shape;482;p68"/>
          <p:cNvCxnSpPr/>
          <p:nvPr/>
        </p:nvCxnSpPr>
        <p:spPr>
          <a:xfrm>
            <a:off x="2391975" y="2394200"/>
            <a:ext cx="2685600" cy="1922400"/>
          </a:xfrm>
          <a:prstGeom prst="curvedConnector3">
            <a:avLst>
              <a:gd fmla="val 51637" name="adj1"/>
            </a:avLst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3" name="Google Shape;48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7219" y="2952344"/>
            <a:ext cx="575588" cy="385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8"/>
          <p:cNvPicPr preferRelativeResize="0"/>
          <p:nvPr/>
        </p:nvPicPr>
        <p:blipFill rotWithShape="1">
          <a:blip r:embed="rId6">
            <a:alphaModFix/>
          </a:blip>
          <a:srcRect b="20420" l="20964" r="15178" t="0"/>
          <a:stretch/>
        </p:blipFill>
        <p:spPr>
          <a:xfrm>
            <a:off x="3201575" y="3377225"/>
            <a:ext cx="296400" cy="3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8"/>
          <p:cNvPicPr preferRelativeResize="0"/>
          <p:nvPr/>
        </p:nvPicPr>
        <p:blipFill rotWithShape="1">
          <a:blip r:embed="rId7">
            <a:alphaModFix/>
          </a:blip>
          <a:srcRect b="19452" l="10730" r="0" t="0"/>
          <a:stretch/>
        </p:blipFill>
        <p:spPr>
          <a:xfrm>
            <a:off x="1890650" y="3727400"/>
            <a:ext cx="994525" cy="3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60678" y="3068519"/>
            <a:ext cx="931327" cy="36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88350" y="1983200"/>
            <a:ext cx="1125470" cy="43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88350" y="2465701"/>
            <a:ext cx="3397199" cy="621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8"/>
          <p:cNvPicPr preferRelativeResize="0"/>
          <p:nvPr/>
        </p:nvPicPr>
        <p:blipFill rotWithShape="1">
          <a:blip r:embed="rId3">
            <a:alphaModFix/>
          </a:blip>
          <a:srcRect b="18166" l="55545" r="6446" t="0"/>
          <a:stretch/>
        </p:blipFill>
        <p:spPr>
          <a:xfrm>
            <a:off x="3780025" y="4000950"/>
            <a:ext cx="296400" cy="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8"/>
          <p:cNvPicPr preferRelativeResize="0"/>
          <p:nvPr/>
        </p:nvPicPr>
        <p:blipFill rotWithShape="1">
          <a:blip r:embed="rId11">
            <a:alphaModFix/>
          </a:blip>
          <a:srcRect b="20852" l="22228" r="19058" t="31810"/>
          <a:stretch/>
        </p:blipFill>
        <p:spPr>
          <a:xfrm>
            <a:off x="5929225" y="4404108"/>
            <a:ext cx="181150" cy="18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8"/>
          <p:cNvPicPr preferRelativeResize="0"/>
          <p:nvPr/>
        </p:nvPicPr>
        <p:blipFill rotWithShape="1">
          <a:blip r:embed="rId12">
            <a:alphaModFix/>
          </a:blip>
          <a:srcRect b="19523" l="27660" r="23717" t="28619"/>
          <a:stretch/>
        </p:blipFill>
        <p:spPr>
          <a:xfrm>
            <a:off x="2851700" y="1747729"/>
            <a:ext cx="181150" cy="2354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68"/>
          <p:cNvCxnSpPr/>
          <p:nvPr/>
        </p:nvCxnSpPr>
        <p:spPr>
          <a:xfrm flipH="1" rot="10800000">
            <a:off x="5077575" y="4078688"/>
            <a:ext cx="1307700" cy="237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68"/>
          <p:cNvSpPr/>
          <p:nvPr/>
        </p:nvSpPr>
        <p:spPr>
          <a:xfrm>
            <a:off x="5702775" y="3497900"/>
            <a:ext cx="994500" cy="76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6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6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9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степенной функции y=x   (по определению)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04" name="Google Shape;504;p69"/>
          <p:cNvSpPr txBox="1"/>
          <p:nvPr/>
        </p:nvSpPr>
        <p:spPr>
          <a:xfrm>
            <a:off x="1088550" y="1452150"/>
            <a:ext cx="1242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 b="1" sz="15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05" name="Google Shape;505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9714" y="2288400"/>
            <a:ext cx="4384571" cy="227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9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Производная функции одной переменной</a:t>
            </a:r>
            <a:endParaRPr sz="1300"/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70"/>
          <p:cNvPicPr preferRelativeResize="0"/>
          <p:nvPr/>
        </p:nvPicPr>
        <p:blipFill rotWithShape="1">
          <a:blip r:embed="rId3">
            <a:alphaModFix/>
          </a:blip>
          <a:srcRect b="2286" l="0" r="0" t="0"/>
          <a:stretch/>
        </p:blipFill>
        <p:spPr>
          <a:xfrm>
            <a:off x="2722175" y="686400"/>
            <a:ext cx="5583725" cy="43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7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7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7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7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70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Доказать: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18" name="Google Shape;518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025" y="1912300"/>
            <a:ext cx="2108400" cy="640872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0"/>
          <p:cNvSpPr/>
          <p:nvPr/>
        </p:nvSpPr>
        <p:spPr>
          <a:xfrm>
            <a:off x="239575" y="3580650"/>
            <a:ext cx="2108400" cy="1199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Источник: «Матан. Краткий курс в комиксах» Ларри Гоник, с. 46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70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Производная функции одной переменной</a:t>
            </a:r>
            <a:endParaRPr sz="1300"/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7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7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7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Хорошая новость у меня есть , Мем Мастер Йода" id="530" name="Google Shape;53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49" y="999352"/>
            <a:ext cx="3796934" cy="37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1"/>
          <p:cNvSpPr/>
          <p:nvPr/>
        </p:nvSpPr>
        <p:spPr>
          <a:xfrm>
            <a:off x="5277075" y="1371400"/>
            <a:ext cx="3218100" cy="2534700"/>
          </a:xfrm>
          <a:prstGeom prst="roundRect">
            <a:avLst>
              <a:gd fmla="val 777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С</a:t>
            </a:r>
            <a:r>
              <a:rPr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уществует связь между типом функции и ее производной. 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8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8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8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поиска производных явных функций достаточно знать таблицу производных. </a:t>
            </a:r>
            <a:br>
              <a:rPr b="1"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i="0" sz="1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2" name="Google Shape;532;p71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Производная функции одной переменной</a:t>
            </a:r>
            <a:endParaRPr sz="1300"/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7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7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2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Таблица производных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43" name="Google Shape;543;p72"/>
          <p:cNvPicPr preferRelativeResize="0"/>
          <p:nvPr/>
        </p:nvPicPr>
        <p:blipFill rotWithShape="1">
          <a:blip r:embed="rId4">
            <a:alphaModFix/>
          </a:blip>
          <a:srcRect b="0" l="0" r="0" t="20293"/>
          <a:stretch/>
        </p:blipFill>
        <p:spPr>
          <a:xfrm>
            <a:off x="1590065" y="1685727"/>
            <a:ext cx="5963871" cy="28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4951" y="4413000"/>
            <a:ext cx="2497425" cy="4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2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Производная функции одной переменной</a:t>
            </a:r>
            <a:endParaRPr sz="1300"/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7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7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7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Google Shape;55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3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Смысл производной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6" name="Google Shape;556;p73"/>
          <p:cNvSpPr txBox="1"/>
          <p:nvPr/>
        </p:nvSpPr>
        <p:spPr>
          <a:xfrm>
            <a:off x="1329350" y="2288400"/>
            <a:ext cx="24564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Физический</a:t>
            </a:r>
            <a:endParaRPr b="0" i="0" sz="1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Мгновенная скорость изменения функции в момент времени x.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7" name="Google Shape;557;p73"/>
          <p:cNvSpPr txBox="1"/>
          <p:nvPr/>
        </p:nvSpPr>
        <p:spPr>
          <a:xfrm>
            <a:off x="5717075" y="2288400"/>
            <a:ext cx="24564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Геометрический</a:t>
            </a:r>
            <a:endParaRPr b="0" i="0" sz="1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Тангенс угла наклона касательной к графику функции y = f(x) в точке х</a:t>
            </a:r>
            <a:r>
              <a:rPr b="1" lang="ru" sz="900"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58" name="Google Shape;558;p73"/>
          <p:cNvCxnSpPr/>
          <p:nvPr/>
        </p:nvCxnSpPr>
        <p:spPr>
          <a:xfrm>
            <a:off x="4572000" y="2179200"/>
            <a:ext cx="0" cy="154080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73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Производная функции одной переменной</a:t>
            </a:r>
            <a:endParaRPr sz="1300"/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7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7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7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Google Shape;56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74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Геометрический смысл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70" name="Google Shape;570;p74"/>
          <p:cNvPicPr preferRelativeResize="0"/>
          <p:nvPr/>
        </p:nvPicPr>
        <p:blipFill rotWithShape="1">
          <a:blip r:embed="rId4">
            <a:alphaModFix/>
          </a:blip>
          <a:srcRect b="0" l="0" r="0" t="24715"/>
          <a:stretch/>
        </p:blipFill>
        <p:spPr>
          <a:xfrm>
            <a:off x="1557600" y="2120500"/>
            <a:ext cx="6028800" cy="22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8975" y="2025098"/>
            <a:ext cx="6686025" cy="2043099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74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Производная функции одной переменной</a:t>
            </a:r>
            <a:endParaRPr sz="1300"/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type="title"/>
          </p:nvPr>
        </p:nvSpPr>
        <p:spPr>
          <a:xfrm>
            <a:off x="539552" y="195486"/>
            <a:ext cx="82296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" sz="3600"/>
              <a:t>Предложить пример </a:t>
            </a:r>
            <a:r>
              <a:rPr b="1" lang="ru" sz="3600"/>
              <a:t>функции</a:t>
            </a:r>
            <a:r>
              <a:rPr lang="ru" sz="3600"/>
              <a:t>, не имеющей предела в </a:t>
            </a:r>
            <a:r>
              <a:rPr b="1" lang="ru" sz="3600"/>
              <a:t>нуле</a:t>
            </a:r>
            <a:r>
              <a:rPr lang="ru" sz="3600"/>
              <a:t> и в </a:t>
            </a:r>
            <a:r>
              <a:rPr b="1" lang="ru" sz="3600"/>
              <a:t>бесконечностях</a:t>
            </a:r>
            <a:r>
              <a:rPr lang="ru" sz="3600"/>
              <a:t>.</a:t>
            </a:r>
            <a:endParaRPr/>
          </a:p>
        </p:txBody>
      </p:sp>
      <p:sp>
        <p:nvSpPr>
          <p:cNvPr id="374" name="Google Shape;374;p57"/>
          <p:cNvSpPr txBox="1"/>
          <p:nvPr>
            <p:ph idx="1" type="body"/>
          </p:nvPr>
        </p:nvSpPr>
        <p:spPr>
          <a:xfrm>
            <a:off x="457200" y="1329612"/>
            <a:ext cx="8229600" cy="3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ru"/>
              <a:t>Есть два вида отсутствия предела функции: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"/>
              <a:t>ꝏ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"/>
              <a:t>осцилляция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375" name="Google Shape;375;p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76" name="Google Shape;37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3201299"/>
            <a:ext cx="157162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568" y="3921900"/>
            <a:ext cx="5622131" cy="271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7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7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7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1" name="Google Shape;58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5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суммы(разности) функций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83" name="Google Shape;583;p75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Производная функции одной переменной</a:t>
            </a:r>
            <a:endParaRPr sz="1300"/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  <p:pic>
        <p:nvPicPr>
          <p:cNvPr id="584" name="Google Shape;58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1675" y="2288400"/>
            <a:ext cx="5422101" cy="163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7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7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7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76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произведения функций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95" name="Google Shape;595;p76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Производная функции одной переменной</a:t>
            </a:r>
            <a:endParaRPr sz="1300"/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  <p:pic>
        <p:nvPicPr>
          <p:cNvPr id="596" name="Google Shape;596;p76"/>
          <p:cNvPicPr preferRelativeResize="0"/>
          <p:nvPr/>
        </p:nvPicPr>
        <p:blipFill rotWithShape="1">
          <a:blip r:embed="rId4">
            <a:alphaModFix/>
          </a:blip>
          <a:srcRect b="69872" l="0" r="0" t="0"/>
          <a:stretch/>
        </p:blipFill>
        <p:spPr>
          <a:xfrm>
            <a:off x="1622400" y="2202375"/>
            <a:ext cx="5899226" cy="7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7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7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5" name="Google Shape;60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77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произведения функций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07" name="Google Shape;607;p77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Производная функции одной переменной</a:t>
            </a:r>
            <a:endParaRPr sz="1300"/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  <p:pic>
        <p:nvPicPr>
          <p:cNvPr id="608" name="Google Shape;608;p77"/>
          <p:cNvPicPr preferRelativeResize="0"/>
          <p:nvPr/>
        </p:nvPicPr>
        <p:blipFill rotWithShape="1">
          <a:blip r:embed="rId4">
            <a:alphaModFix/>
          </a:blip>
          <a:srcRect b="42008" l="0" r="0" t="0"/>
          <a:stretch/>
        </p:blipFill>
        <p:spPr>
          <a:xfrm>
            <a:off x="1622400" y="2202375"/>
            <a:ext cx="5899226" cy="13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7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7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7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" name="Google Shape;61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8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произведения функций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19" name="Google Shape;619;p78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Производная функции одной переменной</a:t>
            </a:r>
            <a:endParaRPr sz="1300"/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  <p:pic>
        <p:nvPicPr>
          <p:cNvPr id="620" name="Google Shape;62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2388" y="2202375"/>
            <a:ext cx="5899226" cy="2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7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7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7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9" name="Google Shape;62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79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произведения функций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31" name="Google Shape;631;p79"/>
          <p:cNvPicPr preferRelativeResize="0"/>
          <p:nvPr/>
        </p:nvPicPr>
        <p:blipFill rotWithShape="1">
          <a:blip r:embed="rId4">
            <a:alphaModFix/>
          </a:blip>
          <a:srcRect b="36716" l="0" r="0" t="0"/>
          <a:stretch/>
        </p:blipFill>
        <p:spPr>
          <a:xfrm>
            <a:off x="1267500" y="2228125"/>
            <a:ext cx="6485326" cy="13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9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Производная функции одной переменной</a:t>
            </a:r>
            <a:endParaRPr sz="1300"/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8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8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8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Google Shape;64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80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произведения функций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43" name="Google Shape;64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500" y="2228126"/>
            <a:ext cx="6485335" cy="220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0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Производная функции одной переменной</a:t>
            </a:r>
            <a:endParaRPr sz="1300"/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8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8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8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3" name="Google Shape;65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81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произведения функций (вынесение константы)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55" name="Google Shape;65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475" y="2288400"/>
            <a:ext cx="6349058" cy="21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81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Производная функции одной переменной</a:t>
            </a:r>
            <a:endParaRPr sz="1300"/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8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8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8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5" name="Google Shape;66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82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частного функций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67" name="Google Shape;66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0388" y="1533274"/>
            <a:ext cx="5663226" cy="2266951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82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Производная функции одной переменной</a:t>
            </a:r>
            <a:endParaRPr sz="1300"/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8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8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8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7" name="Google Shape;67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3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частного функций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79" name="Google Shape;679;p83"/>
          <p:cNvPicPr preferRelativeResize="0"/>
          <p:nvPr/>
        </p:nvPicPr>
        <p:blipFill rotWithShape="1">
          <a:blip r:embed="rId4">
            <a:alphaModFix/>
          </a:blip>
          <a:srcRect b="31072" l="0" r="0" t="0"/>
          <a:stretch/>
        </p:blipFill>
        <p:spPr>
          <a:xfrm>
            <a:off x="1162625" y="1438900"/>
            <a:ext cx="6818750" cy="24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83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Производная функции одной переменной</a:t>
            </a:r>
            <a:endParaRPr sz="1300"/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8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8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8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9" name="Google Shape;68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84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частного функций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91" name="Google Shape;691;p84"/>
          <p:cNvPicPr preferRelativeResize="0"/>
          <p:nvPr/>
        </p:nvPicPr>
        <p:blipFill rotWithShape="1">
          <a:blip r:embed="rId4">
            <a:alphaModFix/>
          </a:blip>
          <a:srcRect b="1816" l="0" r="0" t="0"/>
          <a:stretch/>
        </p:blipFill>
        <p:spPr>
          <a:xfrm>
            <a:off x="1162625" y="1438900"/>
            <a:ext cx="6818750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84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Производная функции одной переменной</a:t>
            </a:r>
            <a:endParaRPr sz="1300"/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8"/>
          <p:cNvSpPr txBox="1"/>
          <p:nvPr>
            <p:ph type="title"/>
          </p:nvPr>
        </p:nvSpPr>
        <p:spPr>
          <a:xfrm>
            <a:off x="457200" y="205978"/>
            <a:ext cx="82296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"/>
              <a:t>y = sin(x) (как пример осцилляции)</a:t>
            </a:r>
            <a:endParaRPr/>
          </a:p>
        </p:txBody>
      </p:sp>
      <p:sp>
        <p:nvSpPr>
          <p:cNvPr id="383" name="Google Shape;383;p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84" name="Google Shape;38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84" y="1005576"/>
            <a:ext cx="7704856" cy="3853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8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8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8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1" name="Google Shape;70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85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частного функций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03" name="Google Shape;703;p85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Производная функции одной переменной</a:t>
            </a:r>
            <a:endParaRPr sz="1300"/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  <p:pic>
        <p:nvPicPr>
          <p:cNvPr id="704" name="Google Shape;704;p85"/>
          <p:cNvPicPr preferRelativeResize="0"/>
          <p:nvPr/>
        </p:nvPicPr>
        <p:blipFill rotWithShape="1">
          <a:blip r:embed="rId4">
            <a:alphaModFix/>
          </a:blip>
          <a:srcRect b="33941" l="0" r="0" t="0"/>
          <a:stretch/>
        </p:blipFill>
        <p:spPr>
          <a:xfrm>
            <a:off x="2006200" y="1469025"/>
            <a:ext cx="5131601" cy="231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8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8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8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3" name="Google Shape;71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86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частного функций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15" name="Google Shape;715;p86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Производная функции одной переменной</a:t>
            </a:r>
            <a:endParaRPr sz="1300"/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  <p:pic>
        <p:nvPicPr>
          <p:cNvPr id="716" name="Google Shape;71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6200" y="1469025"/>
            <a:ext cx="5131607" cy="35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8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8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8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" name="Google Shape;72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87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Производные сложных функций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27" name="Google Shape;727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7775" y="1469025"/>
            <a:ext cx="5208447" cy="3501976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7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Производная функции одной переменной</a:t>
            </a:r>
            <a:endParaRPr sz="1300"/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8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8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8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7" name="Google Shape;737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88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Производные сложных функций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39" name="Google Shape;739;p88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Производная функции одной переменной</a:t>
            </a:r>
            <a:endParaRPr sz="1300"/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  <p:pic>
        <p:nvPicPr>
          <p:cNvPr id="740" name="Google Shape;740;p88"/>
          <p:cNvPicPr preferRelativeResize="0"/>
          <p:nvPr/>
        </p:nvPicPr>
        <p:blipFill rotWithShape="1">
          <a:blip r:embed="rId4">
            <a:alphaModFix/>
          </a:blip>
          <a:srcRect b="0" l="0" r="0" t="16763"/>
          <a:stretch/>
        </p:blipFill>
        <p:spPr>
          <a:xfrm>
            <a:off x="476250" y="1582375"/>
            <a:ext cx="7485410" cy="31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8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9" name="Google Shape;74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89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функции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51" name="Google Shape;751;p89"/>
          <p:cNvPicPr preferRelativeResize="0"/>
          <p:nvPr/>
        </p:nvPicPr>
        <p:blipFill rotWithShape="1">
          <a:blip r:embed="rId4">
            <a:alphaModFix/>
          </a:blip>
          <a:srcRect b="0" l="0" r="0" t="22257"/>
          <a:stretch/>
        </p:blipFill>
        <p:spPr>
          <a:xfrm>
            <a:off x="1593850" y="2036725"/>
            <a:ext cx="5882925" cy="20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89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Производная функции одной переменной</a:t>
            </a:r>
            <a:endParaRPr sz="1300"/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9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9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9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1" name="Google Shape;761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90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функции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63" name="Google Shape;763;p90"/>
          <p:cNvPicPr preferRelativeResize="0"/>
          <p:nvPr/>
        </p:nvPicPr>
        <p:blipFill rotWithShape="1">
          <a:blip r:embed="rId4">
            <a:alphaModFix/>
          </a:blip>
          <a:srcRect b="0" l="0" r="0" t="13374"/>
          <a:stretch/>
        </p:blipFill>
        <p:spPr>
          <a:xfrm>
            <a:off x="1769950" y="1657800"/>
            <a:ext cx="5604101" cy="29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11574" y="4617275"/>
            <a:ext cx="1046200" cy="3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90"/>
          <p:cNvSpPr/>
          <p:nvPr/>
        </p:nvSpPr>
        <p:spPr>
          <a:xfrm>
            <a:off x="2211450" y="4621775"/>
            <a:ext cx="1046100" cy="377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90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Производная функции одной переменной</a:t>
            </a:r>
            <a:endParaRPr sz="1300"/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5" name="Google Shape;77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91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Замечания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77" name="Google Shape;777;p91"/>
          <p:cNvPicPr preferRelativeResize="0"/>
          <p:nvPr/>
        </p:nvPicPr>
        <p:blipFill rotWithShape="1">
          <a:blip r:embed="rId4">
            <a:alphaModFix/>
          </a:blip>
          <a:srcRect b="0" l="0" r="0" t="18133"/>
          <a:stretch/>
        </p:blipFill>
        <p:spPr>
          <a:xfrm>
            <a:off x="1395750" y="1498800"/>
            <a:ext cx="6352525" cy="3287801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91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Производная функции одной переменной</a:t>
            </a:r>
            <a:endParaRPr sz="1300"/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9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9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9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9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7" name="Google Shape;787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92"/>
          <p:cNvPicPr preferRelativeResize="0"/>
          <p:nvPr/>
        </p:nvPicPr>
        <p:blipFill rotWithShape="1">
          <a:blip r:embed="rId4">
            <a:alphaModFix/>
          </a:blip>
          <a:srcRect b="5540" l="0" r="6129" t="12506"/>
          <a:stretch/>
        </p:blipFill>
        <p:spPr>
          <a:xfrm>
            <a:off x="2767825" y="1372500"/>
            <a:ext cx="3608350" cy="291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92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Производная функции одной переменной</a:t>
            </a:r>
            <a:endParaRPr sz="1300"/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9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9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9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8" name="Google Shape;798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93"/>
          <p:cNvPicPr preferRelativeResize="0"/>
          <p:nvPr/>
        </p:nvPicPr>
        <p:blipFill rotWithShape="1">
          <a:blip r:embed="rId4">
            <a:alphaModFix/>
          </a:blip>
          <a:srcRect b="40177" l="0" r="0" t="0"/>
          <a:stretch/>
        </p:blipFill>
        <p:spPr>
          <a:xfrm>
            <a:off x="1234500" y="3266025"/>
            <a:ext cx="6894251" cy="15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4500" y="1170010"/>
            <a:ext cx="6674995" cy="1559137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93"/>
          <p:cNvSpPr/>
          <p:nvPr/>
        </p:nvSpPr>
        <p:spPr>
          <a:xfrm>
            <a:off x="1316375" y="3266025"/>
            <a:ext cx="6730500" cy="1702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93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Производная функции одной переменной</a:t>
            </a:r>
            <a:endParaRPr sz="1300"/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94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94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94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94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9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3" name="Google Shape;81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94"/>
          <p:cNvSpPr txBox="1"/>
          <p:nvPr/>
        </p:nvSpPr>
        <p:spPr>
          <a:xfrm>
            <a:off x="470475" y="1005975"/>
            <a:ext cx="5135100" cy="3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Производная от произведения:</a:t>
            </a:r>
            <a:b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</a:b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Производная от частного:</a:t>
            </a:r>
            <a:b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</a:b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Производная от сложной функции:</a:t>
            </a:r>
            <a:b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</a:b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Вынесение константы:</a:t>
            </a:r>
            <a:b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</a:b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Производная от суммы: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15" name="Google Shape;815;p94"/>
          <p:cNvPicPr preferRelativeResize="0"/>
          <p:nvPr/>
        </p:nvPicPr>
        <p:blipFill rotWithShape="1">
          <a:blip r:embed="rId4">
            <a:alphaModFix/>
          </a:blip>
          <a:srcRect b="0" l="50271" r="0" t="5775"/>
          <a:stretch/>
        </p:blipFill>
        <p:spPr>
          <a:xfrm>
            <a:off x="4769175" y="848900"/>
            <a:ext cx="3018424" cy="35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94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y = sin(x); y = cos(x)</a:t>
            </a:r>
            <a:endParaRPr/>
          </a:p>
        </p:txBody>
      </p:sp>
      <p:sp>
        <p:nvSpPr>
          <p:cNvPr id="390" name="Google Shape;390;p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91" name="Google Shape;39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3688" y="1236495"/>
            <a:ext cx="5904656" cy="3757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5"/>
          <p:cNvSpPr txBox="1"/>
          <p:nvPr/>
        </p:nvSpPr>
        <p:spPr>
          <a:xfrm>
            <a:off x="453016" y="1030116"/>
            <a:ext cx="52482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Правило Лопиталя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22" name="Google Shape;822;p95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95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95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95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9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9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8" name="Google Shape;82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95"/>
          <p:cNvPicPr preferRelativeResize="0"/>
          <p:nvPr/>
        </p:nvPicPr>
        <p:blipFill rotWithShape="1">
          <a:blip r:embed="rId4">
            <a:alphaModFix/>
          </a:blip>
          <a:srcRect b="63198" l="0" r="0" t="0"/>
          <a:stretch/>
        </p:blipFill>
        <p:spPr>
          <a:xfrm>
            <a:off x="369625" y="1657575"/>
            <a:ext cx="4818452" cy="119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95"/>
          <p:cNvPicPr preferRelativeResize="0"/>
          <p:nvPr/>
        </p:nvPicPr>
        <p:blipFill rotWithShape="1">
          <a:blip r:embed="rId4">
            <a:alphaModFix/>
          </a:blip>
          <a:srcRect b="0" l="0" r="0" t="35254"/>
          <a:stretch/>
        </p:blipFill>
        <p:spPr>
          <a:xfrm>
            <a:off x="2991625" y="2802800"/>
            <a:ext cx="4818452" cy="2103149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95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96"/>
          <p:cNvSpPr txBox="1"/>
          <p:nvPr/>
        </p:nvSpPr>
        <p:spPr>
          <a:xfrm>
            <a:off x="453026" y="1030125"/>
            <a:ext cx="59061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применения правила Лопиталя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37" name="Google Shape;837;p96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96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96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96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9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9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3" name="Google Shape;84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96"/>
          <p:cNvPicPr preferRelativeResize="0"/>
          <p:nvPr/>
        </p:nvPicPr>
        <p:blipFill rotWithShape="1">
          <a:blip r:embed="rId4">
            <a:alphaModFix/>
          </a:blip>
          <a:srcRect b="59394" l="0" r="0" t="0"/>
          <a:stretch/>
        </p:blipFill>
        <p:spPr>
          <a:xfrm>
            <a:off x="2507525" y="1928825"/>
            <a:ext cx="3982200" cy="11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96"/>
          <p:cNvPicPr preferRelativeResize="0"/>
          <p:nvPr/>
        </p:nvPicPr>
        <p:blipFill rotWithShape="1">
          <a:blip r:embed="rId4">
            <a:alphaModFix/>
          </a:blip>
          <a:srcRect b="33440" l="0" r="18420" t="38556"/>
          <a:stretch/>
        </p:blipFill>
        <p:spPr>
          <a:xfrm>
            <a:off x="2874238" y="3053950"/>
            <a:ext cx="3248776" cy="82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96"/>
          <p:cNvPicPr preferRelativeResize="0"/>
          <p:nvPr/>
        </p:nvPicPr>
        <p:blipFill rotWithShape="1">
          <a:blip r:embed="rId4">
            <a:alphaModFix/>
          </a:blip>
          <a:srcRect b="0" l="335" r="51762" t="71997"/>
          <a:stretch/>
        </p:blipFill>
        <p:spPr>
          <a:xfrm>
            <a:off x="3544820" y="4048500"/>
            <a:ext cx="1907600" cy="824426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96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9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9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9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9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6" name="Google Shape;856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97"/>
          <p:cNvPicPr preferRelativeResize="0"/>
          <p:nvPr/>
        </p:nvPicPr>
        <p:blipFill rotWithShape="1">
          <a:blip r:embed="rId4">
            <a:alphaModFix/>
          </a:blip>
          <a:srcRect b="2886" l="0" r="14310" t="68757"/>
          <a:stretch/>
        </p:blipFill>
        <p:spPr>
          <a:xfrm>
            <a:off x="2185895" y="4173276"/>
            <a:ext cx="4934379" cy="934423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7"/>
          <p:cNvSpPr txBox="1"/>
          <p:nvPr/>
        </p:nvSpPr>
        <p:spPr>
          <a:xfrm>
            <a:off x="4076747" y="3565517"/>
            <a:ext cx="1152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или</a:t>
            </a:r>
            <a:endParaRPr sz="3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9" name="Google Shape;859;p97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60" name="Google Shape;860;p97"/>
          <p:cNvPicPr preferRelativeResize="0"/>
          <p:nvPr/>
        </p:nvPicPr>
        <p:blipFill rotWithShape="1">
          <a:blip r:embed="rId4">
            <a:alphaModFix/>
          </a:blip>
          <a:srcRect b="2877" l="0" r="0" t="69043"/>
          <a:stretch/>
        </p:blipFill>
        <p:spPr>
          <a:xfrm>
            <a:off x="1564172" y="2067436"/>
            <a:ext cx="5394056" cy="866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7415" y="2899388"/>
            <a:ext cx="2781978" cy="558259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97"/>
          <p:cNvSpPr/>
          <p:nvPr/>
        </p:nvSpPr>
        <p:spPr>
          <a:xfrm>
            <a:off x="3261376" y="2935166"/>
            <a:ext cx="2853900" cy="47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3" name="Google Shape;863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9492" y="1974997"/>
            <a:ext cx="235566" cy="41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2893" y="1974997"/>
            <a:ext cx="2296742" cy="81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4975" y="1592725"/>
            <a:ext cx="1233497" cy="1767409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97"/>
          <p:cNvSpPr txBox="1"/>
          <p:nvPr/>
        </p:nvSpPr>
        <p:spPr>
          <a:xfrm>
            <a:off x="453026" y="1030125"/>
            <a:ext cx="59061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применения правила Лопиталя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98"/>
          <p:cNvSpPr txBox="1"/>
          <p:nvPr/>
        </p:nvSpPr>
        <p:spPr>
          <a:xfrm>
            <a:off x="453025" y="1030150"/>
            <a:ext cx="687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применения правила Лопиталя: когда нельзя применять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72" name="Google Shape;872;p98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98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98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98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9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9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8" name="Google Shape;87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525" y="2091950"/>
            <a:ext cx="6943949" cy="25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8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99"/>
          <p:cNvSpPr txBox="1"/>
          <p:nvPr/>
        </p:nvSpPr>
        <p:spPr>
          <a:xfrm>
            <a:off x="453025" y="1030150"/>
            <a:ext cx="687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модуля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86" name="Google Shape;886;p99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99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99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99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9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9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9669" y="3838875"/>
            <a:ext cx="2174678" cy="1082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99"/>
          <p:cNvPicPr preferRelativeResize="0"/>
          <p:nvPr/>
        </p:nvPicPr>
        <p:blipFill rotWithShape="1">
          <a:blip r:embed="rId5">
            <a:alphaModFix/>
          </a:blip>
          <a:srcRect b="0" l="9505" r="7189" t="43246"/>
          <a:stretch/>
        </p:blipFill>
        <p:spPr>
          <a:xfrm>
            <a:off x="4852100" y="1995975"/>
            <a:ext cx="4141500" cy="2764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99"/>
          <p:cNvPicPr preferRelativeResize="0"/>
          <p:nvPr/>
        </p:nvPicPr>
        <p:blipFill rotWithShape="1">
          <a:blip r:embed="rId6">
            <a:alphaModFix/>
          </a:blip>
          <a:srcRect b="0" l="87546" r="0" t="0"/>
          <a:stretch/>
        </p:blipFill>
        <p:spPr>
          <a:xfrm>
            <a:off x="3926378" y="2041100"/>
            <a:ext cx="785699" cy="153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99"/>
          <p:cNvPicPr preferRelativeResize="0"/>
          <p:nvPr/>
        </p:nvPicPr>
        <p:blipFill rotWithShape="1">
          <a:blip r:embed="rId7">
            <a:alphaModFix/>
          </a:blip>
          <a:srcRect b="0" l="0" r="37453" t="0"/>
          <a:stretch/>
        </p:blipFill>
        <p:spPr>
          <a:xfrm>
            <a:off x="476250" y="2041100"/>
            <a:ext cx="3946022" cy="1538351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99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00"/>
          <p:cNvSpPr txBox="1"/>
          <p:nvPr/>
        </p:nvSpPr>
        <p:spPr>
          <a:xfrm>
            <a:off x="453025" y="1030150"/>
            <a:ext cx="687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модуля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03" name="Google Shape;903;p100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00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100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100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10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10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9" name="Google Shape;90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1475" y="1840750"/>
            <a:ext cx="3281050" cy="11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100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01"/>
          <p:cNvSpPr txBox="1"/>
          <p:nvPr/>
        </p:nvSpPr>
        <p:spPr>
          <a:xfrm>
            <a:off x="453025" y="1030150"/>
            <a:ext cx="687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Приближенное  вычисление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17" name="Google Shape;917;p101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01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101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101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10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10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3" name="Google Shape;92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2575" y="1790100"/>
            <a:ext cx="4098856" cy="299795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101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02"/>
          <p:cNvSpPr txBox="1"/>
          <p:nvPr/>
        </p:nvSpPr>
        <p:spPr>
          <a:xfrm>
            <a:off x="453025" y="1030150"/>
            <a:ext cx="687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Приближенное  вычисление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31" name="Google Shape;931;p102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102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102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102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0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10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7" name="Google Shape;93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7236" y="1586245"/>
            <a:ext cx="1792061" cy="629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6012" y="1529975"/>
            <a:ext cx="1792059" cy="74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44610" y="2134883"/>
            <a:ext cx="1026717" cy="412939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102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03"/>
          <p:cNvSpPr txBox="1"/>
          <p:nvPr/>
        </p:nvSpPr>
        <p:spPr>
          <a:xfrm>
            <a:off x="453025" y="1030150"/>
            <a:ext cx="687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Приближенное  вычисление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47" name="Google Shape;947;p103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103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10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10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3" name="Google Shape;95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7236" y="1586245"/>
            <a:ext cx="1792061" cy="629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6012" y="1529975"/>
            <a:ext cx="1792059" cy="74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44610" y="2134883"/>
            <a:ext cx="1026717" cy="41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74740" y="2646192"/>
            <a:ext cx="3594517" cy="741546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103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04"/>
          <p:cNvSpPr txBox="1"/>
          <p:nvPr/>
        </p:nvSpPr>
        <p:spPr>
          <a:xfrm>
            <a:off x="453025" y="1030150"/>
            <a:ext cx="687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Приближенное  вычисление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64" name="Google Shape;964;p104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104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104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104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10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10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0" name="Google Shape;97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0931" y="3460845"/>
            <a:ext cx="3142133" cy="741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07236" y="1586245"/>
            <a:ext cx="1792061" cy="629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86012" y="1529975"/>
            <a:ext cx="1792059" cy="74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44610" y="2134883"/>
            <a:ext cx="1026717" cy="41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10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74740" y="2646192"/>
            <a:ext cx="3594517" cy="741546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104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y = tg(x), y = ctg(x)</a:t>
            </a:r>
            <a:endParaRPr/>
          </a:p>
        </p:txBody>
      </p:sp>
      <p:sp>
        <p:nvSpPr>
          <p:cNvPr id="397" name="Google Shape;397;p6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98" name="Google Shape;398;p60"/>
          <p:cNvPicPr preferRelativeResize="0"/>
          <p:nvPr/>
        </p:nvPicPr>
        <p:blipFill rotWithShape="1">
          <a:blip r:embed="rId3">
            <a:alphaModFix/>
          </a:blip>
          <a:srcRect b="0" l="0" r="0" t="4761"/>
          <a:stretch/>
        </p:blipFill>
        <p:spPr>
          <a:xfrm>
            <a:off x="337916" y="1669827"/>
            <a:ext cx="4392488" cy="2728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1835" y="1619244"/>
            <a:ext cx="2850356" cy="277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873" y="4030286"/>
            <a:ext cx="8348199" cy="956561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5"/>
          <p:cNvSpPr/>
          <p:nvPr/>
        </p:nvSpPr>
        <p:spPr>
          <a:xfrm>
            <a:off x="7130475" y="4309699"/>
            <a:ext cx="1539900" cy="52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5"/>
          <p:cNvSpPr txBox="1"/>
          <p:nvPr/>
        </p:nvSpPr>
        <p:spPr>
          <a:xfrm>
            <a:off x="453025" y="1030150"/>
            <a:ext cx="687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Приближенное  вычисление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84" name="Google Shape;984;p105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105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105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105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10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0" name="Google Shape;99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00931" y="3460845"/>
            <a:ext cx="3142133" cy="741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07236" y="1586245"/>
            <a:ext cx="1792061" cy="629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86012" y="1529975"/>
            <a:ext cx="1792059" cy="74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1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44610" y="2134883"/>
            <a:ext cx="1026717" cy="41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10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74740" y="2646192"/>
            <a:ext cx="3594517" cy="741546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05"/>
          <p:cNvSpPr/>
          <p:nvPr/>
        </p:nvSpPr>
        <p:spPr>
          <a:xfrm>
            <a:off x="4969300" y="2762370"/>
            <a:ext cx="1295700" cy="47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105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06"/>
          <p:cNvSpPr txBox="1"/>
          <p:nvPr/>
        </p:nvSpPr>
        <p:spPr>
          <a:xfrm>
            <a:off x="453025" y="1030150"/>
            <a:ext cx="687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Приближенное  вычисление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улучшаем результат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03" name="Google Shape;1003;p106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106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106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106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10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0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9" name="Google Shape;100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5206" y="2353182"/>
            <a:ext cx="1041294" cy="4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7525" y="2202469"/>
            <a:ext cx="3645550" cy="752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1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4458" y="2999702"/>
            <a:ext cx="8055089" cy="922977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06"/>
          <p:cNvSpPr/>
          <p:nvPr/>
        </p:nvSpPr>
        <p:spPr>
          <a:xfrm>
            <a:off x="4323250" y="2266061"/>
            <a:ext cx="1314300" cy="55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4" name="Google Shape;1014;p1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7925" y="3977918"/>
            <a:ext cx="8348150" cy="982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06"/>
          <p:cNvSpPr/>
          <p:nvPr/>
        </p:nvSpPr>
        <p:spPr>
          <a:xfrm>
            <a:off x="7192575" y="4106713"/>
            <a:ext cx="1485600" cy="55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06"/>
          <p:cNvSpPr/>
          <p:nvPr/>
        </p:nvSpPr>
        <p:spPr>
          <a:xfrm>
            <a:off x="7046494" y="3238707"/>
            <a:ext cx="1485600" cy="55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106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07"/>
          <p:cNvSpPr txBox="1"/>
          <p:nvPr/>
        </p:nvSpPr>
        <p:spPr>
          <a:xfrm>
            <a:off x="453025" y="1030150"/>
            <a:ext cx="687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неявной функции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23" name="Google Shape;1023;p107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107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107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107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0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10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9" name="Google Shape;102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107"/>
          <p:cNvPicPr preferRelativeResize="0"/>
          <p:nvPr/>
        </p:nvPicPr>
        <p:blipFill rotWithShape="1">
          <a:blip r:embed="rId4">
            <a:alphaModFix/>
          </a:blip>
          <a:srcRect b="0" l="0" r="0" t="17375"/>
          <a:stretch/>
        </p:blipFill>
        <p:spPr>
          <a:xfrm>
            <a:off x="1187700" y="1641100"/>
            <a:ext cx="6607925" cy="328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07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08"/>
          <p:cNvSpPr txBox="1"/>
          <p:nvPr/>
        </p:nvSpPr>
        <p:spPr>
          <a:xfrm>
            <a:off x="453025" y="1030150"/>
            <a:ext cx="687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неявной функции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37" name="Google Shape;1037;p108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08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08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08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10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10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3" name="Google Shape;104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108"/>
          <p:cNvPicPr preferRelativeResize="0"/>
          <p:nvPr/>
        </p:nvPicPr>
        <p:blipFill rotWithShape="1">
          <a:blip r:embed="rId4">
            <a:alphaModFix/>
          </a:blip>
          <a:srcRect b="4787" l="40995" r="0" t="18730"/>
          <a:stretch/>
        </p:blipFill>
        <p:spPr>
          <a:xfrm>
            <a:off x="3026050" y="1911150"/>
            <a:ext cx="3091900" cy="29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108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09"/>
          <p:cNvSpPr txBox="1"/>
          <p:nvPr/>
        </p:nvSpPr>
        <p:spPr>
          <a:xfrm>
            <a:off x="453025" y="1030150"/>
            <a:ext cx="687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обратной функции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51" name="Google Shape;1051;p109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109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109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09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10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10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7" name="Google Shape;105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109"/>
          <p:cNvPicPr preferRelativeResize="0"/>
          <p:nvPr/>
        </p:nvPicPr>
        <p:blipFill rotWithShape="1">
          <a:blip r:embed="rId4">
            <a:alphaModFix/>
          </a:blip>
          <a:srcRect b="46125" l="0" r="0" t="11393"/>
          <a:stretch/>
        </p:blipFill>
        <p:spPr>
          <a:xfrm>
            <a:off x="432925" y="1840725"/>
            <a:ext cx="7925251" cy="5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109"/>
          <p:cNvSpPr/>
          <p:nvPr/>
        </p:nvSpPr>
        <p:spPr>
          <a:xfrm>
            <a:off x="3516750" y="2816400"/>
            <a:ext cx="1670700" cy="32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latin typeface="IBM Plex Sans"/>
                <a:ea typeface="IBM Plex Sans"/>
                <a:cs typeface="IBM Plex Sans"/>
                <a:sym typeface="IBM Plex Sans"/>
              </a:rPr>
              <a:t>Обозначение</a:t>
            </a:r>
            <a:endParaRPr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60" name="Google Shape;1060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7925" y="3296649"/>
            <a:ext cx="2148349" cy="10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09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10"/>
          <p:cNvSpPr txBox="1"/>
          <p:nvPr/>
        </p:nvSpPr>
        <p:spPr>
          <a:xfrm>
            <a:off x="453025" y="1030150"/>
            <a:ext cx="687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</a:t>
            </a: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обратной</a:t>
            </a: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функции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67" name="Google Shape;1067;p110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110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110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110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11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11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3" name="Google Shape;107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8663" y="2476798"/>
            <a:ext cx="1977617" cy="859829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110"/>
          <p:cNvSpPr/>
          <p:nvPr/>
        </p:nvSpPr>
        <p:spPr>
          <a:xfrm>
            <a:off x="3604075" y="1876375"/>
            <a:ext cx="1426800" cy="32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Проверка</a:t>
            </a:r>
            <a:endParaRPr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76" name="Google Shape;1076;p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2482" y="2444630"/>
            <a:ext cx="1309593" cy="2083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110"/>
          <p:cNvPicPr preferRelativeResize="0"/>
          <p:nvPr/>
        </p:nvPicPr>
        <p:blipFill rotWithShape="1">
          <a:blip r:embed="rId6">
            <a:alphaModFix/>
          </a:blip>
          <a:srcRect b="0" l="49678" r="38153" t="51489"/>
          <a:stretch/>
        </p:blipFill>
        <p:spPr>
          <a:xfrm>
            <a:off x="1582200" y="2540363"/>
            <a:ext cx="964400" cy="6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110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11"/>
          <p:cNvSpPr txBox="1"/>
          <p:nvPr/>
        </p:nvSpPr>
        <p:spPr>
          <a:xfrm>
            <a:off x="453025" y="1030150"/>
            <a:ext cx="687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обратной функции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84" name="Google Shape;1084;p111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111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111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111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11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11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0" name="Google Shape;109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6950" y="1727975"/>
            <a:ext cx="3230108" cy="30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11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12"/>
          <p:cNvSpPr txBox="1"/>
          <p:nvPr/>
        </p:nvSpPr>
        <p:spPr>
          <a:xfrm>
            <a:off x="453025" y="1030150"/>
            <a:ext cx="687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от функции, заданной параметрически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98" name="Google Shape;1098;p112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112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112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112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11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11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4" name="Google Shape;110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112"/>
          <p:cNvPicPr preferRelativeResize="0"/>
          <p:nvPr/>
        </p:nvPicPr>
        <p:blipFill rotWithShape="1">
          <a:blip r:embed="rId4">
            <a:alphaModFix/>
          </a:blip>
          <a:srcRect b="36355" l="0" r="0" t="32858"/>
          <a:stretch/>
        </p:blipFill>
        <p:spPr>
          <a:xfrm>
            <a:off x="323525" y="3124275"/>
            <a:ext cx="8496951" cy="6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112"/>
          <p:cNvPicPr preferRelativeResize="0"/>
          <p:nvPr/>
        </p:nvPicPr>
        <p:blipFill rotWithShape="1">
          <a:blip r:embed="rId4">
            <a:alphaModFix/>
          </a:blip>
          <a:srcRect b="65561" l="46793" r="36772" t="0"/>
          <a:stretch/>
        </p:blipFill>
        <p:spPr>
          <a:xfrm>
            <a:off x="3873813" y="2178025"/>
            <a:ext cx="1396375" cy="6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112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08" name="Google Shape;1108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3587" y="3674925"/>
            <a:ext cx="6276824" cy="14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7828" y="3708700"/>
            <a:ext cx="281517" cy="2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13"/>
          <p:cNvSpPr txBox="1"/>
          <p:nvPr/>
        </p:nvSpPr>
        <p:spPr>
          <a:xfrm>
            <a:off x="453025" y="1030150"/>
            <a:ext cx="687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от функции, заданной параметрически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115" name="Google Shape;1115;p113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113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13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113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11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11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1" name="Google Shape;112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113"/>
          <p:cNvPicPr preferRelativeResize="0"/>
          <p:nvPr/>
        </p:nvPicPr>
        <p:blipFill rotWithShape="1">
          <a:blip r:embed="rId4">
            <a:alphaModFix/>
          </a:blip>
          <a:srcRect b="0" l="0" r="0" t="9633"/>
          <a:stretch/>
        </p:blipFill>
        <p:spPr>
          <a:xfrm>
            <a:off x="3156650" y="1914600"/>
            <a:ext cx="2830700" cy="30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113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14"/>
          <p:cNvSpPr txBox="1"/>
          <p:nvPr/>
        </p:nvSpPr>
        <p:spPr>
          <a:xfrm>
            <a:off x="453025" y="1030150"/>
            <a:ext cx="687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от функции, заданной параметрически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129" name="Google Shape;1129;p114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114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114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114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11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11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5" name="Google Shape;113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114"/>
          <p:cNvPicPr preferRelativeResize="0"/>
          <p:nvPr/>
        </p:nvPicPr>
        <p:blipFill rotWithShape="1">
          <a:blip r:embed="rId4">
            <a:alphaModFix/>
          </a:blip>
          <a:srcRect b="53018" l="0" r="2219" t="1141"/>
          <a:stretch/>
        </p:blipFill>
        <p:spPr>
          <a:xfrm>
            <a:off x="2631690" y="1989463"/>
            <a:ext cx="4210445" cy="133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50500" y="3558119"/>
            <a:ext cx="5172824" cy="11129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114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/>
          <p:nvPr>
            <p:ph type="title"/>
          </p:nvPr>
        </p:nvSpPr>
        <p:spPr>
          <a:xfrm>
            <a:off x="434367" y="362621"/>
            <a:ext cx="82296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"/>
              <a:t>y = 1/x</a:t>
            </a:r>
            <a:endParaRPr/>
          </a:p>
        </p:txBody>
      </p:sp>
      <p:sp>
        <p:nvSpPr>
          <p:cNvPr id="405" name="Google Shape;405;p6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06" name="Google Shape;40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1760" y="851363"/>
            <a:ext cx="3206111" cy="3783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15"/>
          <p:cNvSpPr txBox="1"/>
          <p:nvPr/>
        </p:nvSpPr>
        <p:spPr>
          <a:xfrm>
            <a:off x="453025" y="1030150"/>
            <a:ext cx="687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с помощью </a:t>
            </a: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логарифмирования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144" name="Google Shape;1144;p115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115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15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115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11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11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0" name="Google Shape;115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115"/>
          <p:cNvPicPr preferRelativeResize="0"/>
          <p:nvPr/>
        </p:nvPicPr>
        <p:blipFill rotWithShape="1">
          <a:blip r:embed="rId4">
            <a:alphaModFix/>
          </a:blip>
          <a:srcRect b="0" l="31037" r="31033" t="18427"/>
          <a:stretch/>
        </p:blipFill>
        <p:spPr>
          <a:xfrm>
            <a:off x="3347550" y="1901000"/>
            <a:ext cx="2448924" cy="31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115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16"/>
          <p:cNvSpPr txBox="1"/>
          <p:nvPr/>
        </p:nvSpPr>
        <p:spPr>
          <a:xfrm>
            <a:off x="453025" y="1030150"/>
            <a:ext cx="687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с помощью логарифмирования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158" name="Google Shape;1158;p116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16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116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116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11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11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4" name="Google Shape;116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116"/>
          <p:cNvPicPr preferRelativeResize="0"/>
          <p:nvPr/>
        </p:nvPicPr>
        <p:blipFill rotWithShape="1">
          <a:blip r:embed="rId4">
            <a:alphaModFix/>
          </a:blip>
          <a:srcRect b="60339" l="9579" r="9579" t="17913"/>
          <a:stretch/>
        </p:blipFill>
        <p:spPr>
          <a:xfrm>
            <a:off x="2160850" y="2029075"/>
            <a:ext cx="4822299" cy="8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116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17"/>
          <p:cNvSpPr txBox="1"/>
          <p:nvPr/>
        </p:nvSpPr>
        <p:spPr>
          <a:xfrm>
            <a:off x="453025" y="1030150"/>
            <a:ext cx="687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Производная с помощью логарифмирования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172" name="Google Shape;1172;p117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117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117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117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11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11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8" name="Google Shape;117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117"/>
          <p:cNvPicPr preferRelativeResize="0"/>
          <p:nvPr/>
        </p:nvPicPr>
        <p:blipFill rotWithShape="1">
          <a:blip r:embed="rId4">
            <a:alphaModFix/>
          </a:blip>
          <a:srcRect b="5269" l="9579" r="9579" t="17913"/>
          <a:stretch/>
        </p:blipFill>
        <p:spPr>
          <a:xfrm>
            <a:off x="2160850" y="2029075"/>
            <a:ext cx="4822299" cy="28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117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18"/>
          <p:cNvSpPr txBox="1"/>
          <p:nvPr/>
        </p:nvSpPr>
        <p:spPr>
          <a:xfrm>
            <a:off x="453025" y="1030150"/>
            <a:ext cx="687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Уравнение касательной к графику функции в заданной точке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186" name="Google Shape;1186;p118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118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118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118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11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11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2" name="Google Shape;1192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18"/>
          <p:cNvSpPr txBox="1"/>
          <p:nvPr/>
        </p:nvSpPr>
        <p:spPr>
          <a:xfrm>
            <a:off x="1078425" y="3123025"/>
            <a:ext cx="1276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0" lang="ru" sz="1500" u="sng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math24.ru/</a:t>
            </a:r>
            <a:r>
              <a:rPr b="0" i="0" lang="ru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118"/>
          <p:cNvSpPr/>
          <p:nvPr/>
        </p:nvSpPr>
        <p:spPr>
          <a:xfrm>
            <a:off x="1078425" y="2079475"/>
            <a:ext cx="6948300" cy="552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Геометрический смысл производной:</a:t>
            </a:r>
            <a:endParaRPr i="0" sz="1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тангенс угла наклона касательной к графику функции y = f(x) в точке х</a:t>
            </a:r>
            <a:r>
              <a:rPr baseline="-25000"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endParaRPr i="0" sz="1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95" name="Google Shape;1195;p118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119"/>
          <p:cNvPicPr preferRelativeResize="0"/>
          <p:nvPr/>
        </p:nvPicPr>
        <p:blipFill rotWithShape="1">
          <a:blip r:embed="rId3">
            <a:alphaModFix/>
          </a:blip>
          <a:srcRect b="7158" l="0" r="0" t="0"/>
          <a:stretch/>
        </p:blipFill>
        <p:spPr>
          <a:xfrm>
            <a:off x="1247925" y="2522400"/>
            <a:ext cx="6648149" cy="25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119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119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119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119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11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11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7" name="Google Shape;1207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119"/>
          <p:cNvSpPr/>
          <p:nvPr/>
        </p:nvSpPr>
        <p:spPr>
          <a:xfrm>
            <a:off x="1078425" y="2079475"/>
            <a:ext cx="6948300" cy="552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Геометрический смысл производной:</a:t>
            </a:r>
            <a:endParaRPr i="0" sz="1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тангенс угла наклона касательной к графику функции y = f(x) в точке х</a:t>
            </a:r>
            <a:r>
              <a:rPr baseline="-25000"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endParaRPr i="0" sz="1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09" name="Google Shape;1209;p119"/>
          <p:cNvSpPr txBox="1"/>
          <p:nvPr/>
        </p:nvSpPr>
        <p:spPr>
          <a:xfrm>
            <a:off x="453025" y="1030150"/>
            <a:ext cx="687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Уравнение касательной к графику функции в заданной точке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10" name="Google Shape;1210;p119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5" name="Google Shape;1215;p120"/>
          <p:cNvPicPr preferRelativeResize="0"/>
          <p:nvPr/>
        </p:nvPicPr>
        <p:blipFill rotWithShape="1">
          <a:blip r:embed="rId3">
            <a:alphaModFix/>
          </a:blip>
          <a:srcRect b="13614" l="0" r="0" t="0"/>
          <a:stretch/>
        </p:blipFill>
        <p:spPr>
          <a:xfrm>
            <a:off x="4612159" y="2675811"/>
            <a:ext cx="3551582" cy="472013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120"/>
          <p:cNvSpPr/>
          <p:nvPr/>
        </p:nvSpPr>
        <p:spPr>
          <a:xfrm>
            <a:off x="4572006" y="2571750"/>
            <a:ext cx="3631800" cy="170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120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120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120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120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12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12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3" name="Google Shape;122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120"/>
          <p:cNvSpPr txBox="1"/>
          <p:nvPr/>
        </p:nvSpPr>
        <p:spPr>
          <a:xfrm>
            <a:off x="453025" y="1030150"/>
            <a:ext cx="687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Вывод уравнения касательной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25" name="Google Shape;1225;p120"/>
          <p:cNvSpPr txBox="1"/>
          <p:nvPr/>
        </p:nvSpPr>
        <p:spPr>
          <a:xfrm>
            <a:off x="470475" y="1628825"/>
            <a:ext cx="51351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Пусть прямая задана уравнением: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26" name="Google Shape;1226;p120"/>
          <p:cNvPicPr preferRelativeResize="0"/>
          <p:nvPr/>
        </p:nvPicPr>
        <p:blipFill rotWithShape="1">
          <a:blip r:embed="rId5">
            <a:alphaModFix/>
          </a:blip>
          <a:srcRect b="13614" l="0" r="62040" t="0"/>
          <a:stretch/>
        </p:blipFill>
        <p:spPr>
          <a:xfrm>
            <a:off x="5713882" y="3724484"/>
            <a:ext cx="1348136" cy="472013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120"/>
          <p:cNvSpPr txBox="1"/>
          <p:nvPr/>
        </p:nvSpPr>
        <p:spPr>
          <a:xfrm>
            <a:off x="5141049" y="3124175"/>
            <a:ext cx="24939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856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018"/>
              <a:buNone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уравнение касательной к графику функций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28" name="Google Shape;1228;p120"/>
          <p:cNvPicPr preferRelativeResize="0"/>
          <p:nvPr/>
        </p:nvPicPr>
        <p:blipFill rotWithShape="1">
          <a:blip r:embed="rId6">
            <a:alphaModFix/>
          </a:blip>
          <a:srcRect b="0" l="0" r="5526" t="0"/>
          <a:stretch/>
        </p:blipFill>
        <p:spPr>
          <a:xfrm>
            <a:off x="3614400" y="1667704"/>
            <a:ext cx="2934625" cy="453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1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325" y="2436779"/>
            <a:ext cx="2884675" cy="19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20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31" name="Google Shape;1231;p1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4400" y="3481626"/>
            <a:ext cx="1275132" cy="3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21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121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121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121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12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12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2" name="Google Shape;1242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121"/>
          <p:cNvSpPr txBox="1"/>
          <p:nvPr/>
        </p:nvSpPr>
        <p:spPr>
          <a:xfrm>
            <a:off x="453025" y="1030150"/>
            <a:ext cx="687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Уравнение касательной к графику функции в заданной точке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44" name="Google Shape;1244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025" y="2245550"/>
            <a:ext cx="6009484" cy="20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121"/>
          <p:cNvSpPr/>
          <p:nvPr/>
        </p:nvSpPr>
        <p:spPr>
          <a:xfrm>
            <a:off x="6929525" y="2326550"/>
            <a:ext cx="1870200" cy="2214300"/>
          </a:xfrm>
          <a:prstGeom prst="roundRect">
            <a:avLst>
              <a:gd fmla="val 9784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Геометрический смысл производной:</a:t>
            </a:r>
            <a:endParaRPr i="0" sz="1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тангенс угла наклона касательной к графику функции y = f(x) в точке х</a:t>
            </a:r>
            <a:r>
              <a:rPr baseline="-25000"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i="0" lang="ru" sz="15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endParaRPr i="0" sz="1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46" name="Google Shape;1246;p121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1" name="Google Shape;1251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312" y="2165684"/>
            <a:ext cx="6381275" cy="26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122"/>
          <p:cNvSpPr/>
          <p:nvPr/>
        </p:nvSpPr>
        <p:spPr>
          <a:xfrm>
            <a:off x="6664575" y="2360775"/>
            <a:ext cx="2215800" cy="21699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Нормаль перпендикулярна касательной.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У перпендикулярных прямых:      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53" name="Google Shape;1253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1532" y="4161788"/>
            <a:ext cx="964330" cy="2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122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122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122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122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12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12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0" name="Google Shape;1260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22"/>
          <p:cNvSpPr txBox="1"/>
          <p:nvPr/>
        </p:nvSpPr>
        <p:spPr>
          <a:xfrm>
            <a:off x="453025" y="1030150"/>
            <a:ext cx="687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Уравнение нормали к графику функции в заданной точке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62" name="Google Shape;1262;p122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23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123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123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123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12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12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3" name="Google Shape;1273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123"/>
          <p:cNvSpPr txBox="1"/>
          <p:nvPr/>
        </p:nvSpPr>
        <p:spPr>
          <a:xfrm>
            <a:off x="453025" y="1030150"/>
            <a:ext cx="687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для явной функции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75" name="Google Shape;1275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42" y="1916051"/>
            <a:ext cx="6610868" cy="272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123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24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124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124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124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12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12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7" name="Google Shape;128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124"/>
          <p:cNvSpPr txBox="1"/>
          <p:nvPr/>
        </p:nvSpPr>
        <p:spPr>
          <a:xfrm>
            <a:off x="453025" y="1030150"/>
            <a:ext cx="687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для явной функции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89" name="Google Shape;1289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3792" y="2035348"/>
            <a:ext cx="2245167" cy="398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7850" y="2490967"/>
            <a:ext cx="3968300" cy="2107157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124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12" name="Google Shape;41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7534"/>
            <a:ext cx="6879431" cy="3157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2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12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12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12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0" name="Google Shape;1300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150" y="1238146"/>
            <a:ext cx="3357325" cy="3169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125"/>
          <p:cNvPicPr preferRelativeResize="0"/>
          <p:nvPr/>
        </p:nvPicPr>
        <p:blipFill rotWithShape="1">
          <a:blip r:embed="rId5">
            <a:alphaModFix/>
          </a:blip>
          <a:srcRect b="0" l="18864" r="22566" t="0"/>
          <a:stretch/>
        </p:blipFill>
        <p:spPr>
          <a:xfrm>
            <a:off x="5658443" y="2027262"/>
            <a:ext cx="1713965" cy="157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25"/>
          <p:cNvSpPr/>
          <p:nvPr/>
        </p:nvSpPr>
        <p:spPr>
          <a:xfrm>
            <a:off x="5576800" y="1818363"/>
            <a:ext cx="1877100" cy="2009100"/>
          </a:xfrm>
          <a:prstGeom prst="roundRect">
            <a:avLst>
              <a:gd fmla="val 9027" name="adj"/>
            </a:avLst>
          </a:prstGeom>
          <a:noFill/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125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2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12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12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12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3" name="Google Shape;1313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126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для неявной функции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315" name="Google Shape;1315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1607350"/>
            <a:ext cx="6080300" cy="34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126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2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12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12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12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5" name="Google Shape;1325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8188" y="2276474"/>
            <a:ext cx="3867600" cy="2592685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127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для неявной функции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328" name="Google Shape;1328;p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3792" y="2035348"/>
            <a:ext cx="2245167" cy="398336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27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128"/>
          <p:cNvPicPr preferRelativeResize="0"/>
          <p:nvPr/>
        </p:nvPicPr>
        <p:blipFill rotWithShape="1">
          <a:blip r:embed="rId3">
            <a:alphaModFix/>
          </a:blip>
          <a:srcRect b="0" l="11312" r="11312" t="0"/>
          <a:stretch/>
        </p:blipFill>
        <p:spPr>
          <a:xfrm>
            <a:off x="5627275" y="2135047"/>
            <a:ext cx="1776150" cy="1898005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12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12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12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12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9" name="Google Shape;1339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28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для неявной функции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341" name="Google Shape;1341;p1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8425" y="1603325"/>
            <a:ext cx="3357317" cy="31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28"/>
          <p:cNvSpPr/>
          <p:nvPr/>
        </p:nvSpPr>
        <p:spPr>
          <a:xfrm>
            <a:off x="5576800" y="2079500"/>
            <a:ext cx="1877100" cy="2009100"/>
          </a:xfrm>
          <a:prstGeom prst="roundRect">
            <a:avLst>
              <a:gd fmla="val 9027" name="adj"/>
            </a:avLst>
          </a:prstGeom>
          <a:noFill/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128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Google Shape;1348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77" y="1843057"/>
            <a:ext cx="6022700" cy="321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12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12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12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12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3" name="Google Shape;1353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129"/>
          <p:cNvSpPr txBox="1"/>
          <p:nvPr/>
        </p:nvSpPr>
        <p:spPr>
          <a:xfrm>
            <a:off x="453025" y="1030125"/>
            <a:ext cx="6950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для функции, заданной параметрически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55" name="Google Shape;1355;p129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13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13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13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13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4" name="Google Shape;1364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130"/>
          <p:cNvSpPr/>
          <p:nvPr/>
        </p:nvSpPr>
        <p:spPr>
          <a:xfrm>
            <a:off x="4282100" y="3692128"/>
            <a:ext cx="1012200" cy="975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2800" u="none" cap="none" strike="noStrike">
                <a:solidFill>
                  <a:srgbClr val="684AE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1" i="0" sz="2800" u="none" cap="none" strike="noStrike">
              <a:solidFill>
                <a:srgbClr val="684AE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6" name="Google Shape;1366;p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7092" y="1747838"/>
            <a:ext cx="3762375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30"/>
          <p:cNvSpPr txBox="1"/>
          <p:nvPr/>
        </p:nvSpPr>
        <p:spPr>
          <a:xfrm>
            <a:off x="453025" y="1030125"/>
            <a:ext cx="6950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для функции, заданной параметрически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68" name="Google Shape;1368;p130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31"/>
          <p:cNvSpPr/>
          <p:nvPr/>
        </p:nvSpPr>
        <p:spPr>
          <a:xfrm>
            <a:off x="5576800" y="2079500"/>
            <a:ext cx="1877100" cy="2009100"/>
          </a:xfrm>
          <a:prstGeom prst="roundRect">
            <a:avLst>
              <a:gd fmla="val 9027" name="adj"/>
            </a:avLst>
          </a:prstGeom>
          <a:noFill/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4" name="Google Shape;1374;p13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13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13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13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8" name="Google Shape;1378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131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Тогда строим график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380" name="Google Shape;1380;p131"/>
          <p:cNvPicPr preferRelativeResize="0"/>
          <p:nvPr/>
        </p:nvPicPr>
        <p:blipFill rotWithShape="1">
          <a:blip r:embed="rId4">
            <a:alphaModFix/>
          </a:blip>
          <a:srcRect b="3278" l="0" r="6603" t="3053"/>
          <a:stretch/>
        </p:blipFill>
        <p:spPr>
          <a:xfrm>
            <a:off x="818600" y="1653550"/>
            <a:ext cx="3138875" cy="30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131"/>
          <p:cNvPicPr preferRelativeResize="0"/>
          <p:nvPr/>
        </p:nvPicPr>
        <p:blipFill rotWithShape="1">
          <a:blip r:embed="rId5">
            <a:alphaModFix/>
          </a:blip>
          <a:srcRect b="0" l="18701" r="21642" t="0"/>
          <a:stretch/>
        </p:blipFill>
        <p:spPr>
          <a:xfrm>
            <a:off x="5817750" y="2151275"/>
            <a:ext cx="1395200" cy="18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131"/>
          <p:cNvSpPr txBox="1"/>
          <p:nvPr>
            <p:ph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3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Google Shape;1388;p13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13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p13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Google Shape;1391;p13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13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3" name="Google Shape;1393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777" y="257725"/>
            <a:ext cx="1709548" cy="3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32"/>
          <p:cNvSpPr txBox="1"/>
          <p:nvPr/>
        </p:nvSpPr>
        <p:spPr>
          <a:xfrm>
            <a:off x="450550" y="2004300"/>
            <a:ext cx="61128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63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1" lang="ru" sz="7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Спасибо</a:t>
            </a:r>
            <a:endParaRPr b="0" i="0" sz="7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95" name="Google Shape;1395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201" y="1460250"/>
            <a:ext cx="2222998" cy="2222998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132"/>
          <p:cNvSpPr txBox="1"/>
          <p:nvPr>
            <p:ph idx="4294967295" type="title"/>
          </p:nvPr>
        </p:nvSpPr>
        <p:spPr>
          <a:xfrm>
            <a:off x="818600" y="241800"/>
            <a:ext cx="4669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Производная функции одной переменной</a:t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0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3"/>
          <p:cNvSpPr txBox="1"/>
          <p:nvPr>
            <p:ph type="title"/>
          </p:nvPr>
        </p:nvSpPr>
        <p:spPr>
          <a:xfrm>
            <a:off x="457200" y="205978"/>
            <a:ext cx="82296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"/>
              <a:t>Из ДЗ</a:t>
            </a:r>
            <a:endParaRPr/>
          </a:p>
        </p:txBody>
      </p:sp>
      <p:sp>
        <p:nvSpPr>
          <p:cNvPr id="418" name="Google Shape;418;p6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19" name="Google Shape;41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803672"/>
            <a:ext cx="5757184" cy="365828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3"/>
          <p:cNvSpPr/>
          <p:nvPr/>
        </p:nvSpPr>
        <p:spPr>
          <a:xfrm>
            <a:off x="5724128" y="2895786"/>
            <a:ext cx="2635800" cy="378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Монотонность</a:t>
            </a:r>
            <a:b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+убывает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4"/>
          <p:cNvSpPr txBox="1"/>
          <p:nvPr>
            <p:ph type="title"/>
          </p:nvPr>
        </p:nvSpPr>
        <p:spPr>
          <a:xfrm>
            <a:off x="457200" y="205978"/>
            <a:ext cx="82296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ru" sz="2800"/>
              <a:t>Если есть возможность, для исследования функции полезно построить график в программе.</a:t>
            </a:r>
            <a:endParaRPr sz="2800"/>
          </a:p>
        </p:txBody>
      </p:sp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27" name="Google Shape;42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099" y="1275606"/>
            <a:ext cx="2728913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2649" y="2141355"/>
            <a:ext cx="3636169" cy="2678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